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64" r:id="rId2"/>
    <p:sldId id="514" r:id="rId3"/>
    <p:sldId id="515" r:id="rId4"/>
    <p:sldId id="516" r:id="rId5"/>
    <p:sldId id="517" r:id="rId6"/>
    <p:sldId id="518" r:id="rId7"/>
    <p:sldId id="519" r:id="rId8"/>
    <p:sldId id="520" r:id="rId9"/>
    <p:sldId id="521" r:id="rId10"/>
    <p:sldId id="522" r:id="rId11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4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6. </a:t>
            </a:r>
            <a:r>
              <a:rPr lang="ko-KR" altLang="en-US" dirty="0" smtClean="0"/>
              <a:t>일과에너지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8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6.1 </a:t>
            </a:r>
            <a:r>
              <a:rPr lang="ko-KR" altLang="en-US" dirty="0" smtClean="0"/>
              <a:t>일정한 힘에 의한 일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일의 주요 구성요소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힘과 변위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W=Fs 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움직인 거리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(s)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동일한 방향일 경우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물체에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하는일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s: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변위의 크기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힘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과변위사이의 각도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일의 </a:t>
                </a:r>
                <a:r>
                  <a:rPr lang="en-US" altLang="ko-KR" dirty="0" smtClean="0">
                    <a:latin typeface="+mn-ea"/>
                  </a:rPr>
                  <a:t>SI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𝐽𝑜𝑢𝑙𝑒</m:t>
                        </m:r>
                      </m:e>
                    </m:d>
                  </m:oMath>
                </a14:m>
                <a:endParaRPr lang="en-US" altLang="ko-KR" b="0" dirty="0" smtClean="0">
                  <a:ea typeface="Cambria Math" panose="02040503050406030204" pitchFamily="18" charset="0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일은  스칼라 양이다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물체가 움직이지 않는다면 그 힘이 물체에 한일은 없다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바퀴 달린 여행 가방을 끌기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45.0N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힘으로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s=75m,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각도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=50.0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US" altLang="ko-KR" b="0" dirty="0" smtClean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45.0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50°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=2170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가속되는 나무상자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힘이 한일의 양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축 방향 가속도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==1.5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나무상자에 작용하는 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수직항력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나무상자의 무게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정지마찰력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무게와 수직항력은 변위방향에 수직으로 작용하므로 일을 하지 않는다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일을 일으키는 요소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 마찰력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=180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N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e>
                        </m:func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                        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3120" y="1258041"/>
            <a:ext cx="3447135" cy="85421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4674" y="2246404"/>
            <a:ext cx="3324597" cy="143158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3614" y="3920772"/>
            <a:ext cx="2097981" cy="20309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6.2 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</a:t>
            </a:r>
            <a:r>
              <a:rPr lang="ko-KR" altLang="en-US" dirty="0" smtClean="0"/>
              <a:t>에너지 정리와 운동 에너지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물체에 알짜 힘이 작용하면  그 결과 물체의 운동에너지 변화가 일어난다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운동에너지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(Kinetic energy :KE)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:J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스칼라 양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 정리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알짜 외력이 물체에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W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일을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할때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그 물체의 운동에너지는 처음 값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에서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나중 값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변화하며 이 두 값의 차이는 알짜 힘이 한 일과 같다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비행기에 가한 알짜 힘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일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양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(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nary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mas</m:t>
                    </m:r>
                  </m:oMath>
                </a14:m>
                <a:r>
                  <a:rPr lang="en-US" altLang="ko-KR" b="0" dirty="0" smtClean="0">
                    <a:ea typeface="맑은 고딕" panose="020B0503020000020004" pitchFamily="50" charset="-127"/>
                  </a:rPr>
                  <a:t> , </a:t>
                </a: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운동방정식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𝑎𝑠</m:t>
                    </m:r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 을 이용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nary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r="-13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616" y="4653136"/>
            <a:ext cx="4999107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9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6.2 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</a:t>
            </a:r>
            <a:r>
              <a:rPr lang="ko-KR" altLang="en-US" dirty="0" smtClean="0"/>
              <a:t>에너지 정리와 운동 에너지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경사면 아래로 스키타기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58kg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스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키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선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운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마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찰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력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=70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처음속도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=3.6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알짜 외력은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축 방향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𝑚𝑔𝑠𝑖𝑛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25°−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9.80 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𝑠𝑖𝑛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25°−70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=+170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알짜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힘이 한 일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</m:nary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170 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0°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57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=9700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일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에너지 정리로부터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=9700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3.6 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=10100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 이므로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𝐾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2(10100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𝐽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58 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=19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616" y="4012560"/>
            <a:ext cx="2996991" cy="216024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470" y="3677837"/>
            <a:ext cx="2925305" cy="249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1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6.3 </a:t>
            </a:r>
            <a:r>
              <a:rPr lang="ko-KR" altLang="en-US" dirty="0" smtClean="0"/>
              <a:t>중력</a:t>
            </a:r>
            <a:r>
              <a:rPr lang="en-US" altLang="ko-KR" dirty="0" smtClean="0"/>
              <a:t> </a:t>
            </a:r>
            <a:r>
              <a:rPr lang="ko-KR" altLang="en-US" dirty="0" smtClean="0"/>
              <a:t>위치 에너지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중력이 한일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중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0°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중력이 한일을 계산할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떄는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수직거리의 차이만 고려하면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6.4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트램펄린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위의 체조 선수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</m:e>
                        </m:d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−2(9.8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)(1.20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−4.80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=8.40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 위치에너지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(PE)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질량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m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인 물체의 지구 표면에 대한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상대적인 높이에 따라 물체가 가지고 있은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잠재적 에너지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𝑃𝐸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𝑚𝑔h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단위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:J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2944" y="1127141"/>
            <a:ext cx="1944687" cy="225406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5124" y="3525648"/>
            <a:ext cx="2210922" cy="211531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0938" y="3585482"/>
            <a:ext cx="2632006" cy="242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0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6.4 </a:t>
            </a:r>
            <a:r>
              <a:rPr lang="ko-KR" altLang="en-US" dirty="0" smtClean="0"/>
              <a:t>보존력과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비보존력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보존력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번 형식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힘이 한 일이 처음과 나중 위치 사이의 경로와 무관할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때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그 힘은 보존력이다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번 형식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처음 위치와 나중 위치가 같은 닫힌 경로를 따라 물체가 운동을 할 때 어떤 힘이 한 알짜 일이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이면 그 힘은 보존력이다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단일중력이 한일을 계산할 때는 수직거리의 차이만 고려하면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중력은 보존력의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첫번째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예이다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보존력의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번 형식의 정의 예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롤러코스트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출발점과 도착점이 동일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마찰이나 공기저항이 없다고 가정할 때 중력이 롤러코스트를 운동하게 하는데 작용하는 유일한 힘이다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 보존력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두 지점 사이를 운동할 때 어떤 힘이 하는 일이 경로의 선택에 따라 달라지면 이 힘은 보존력이 아니다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운동마찰력은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비보존력의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예이다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공기저항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수직항력 등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외력에 의한 일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력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력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외력이 한일에 대한 운동에너지 변화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만일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보존력이 중력뿐일 경우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+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(운동에너지 변화량)+∆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(중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력위치에너지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변화량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2872" y="3682503"/>
            <a:ext cx="3306835" cy="205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8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6.5 </a:t>
            </a:r>
            <a:r>
              <a:rPr lang="ko-KR" altLang="en-US" dirty="0" smtClean="0"/>
              <a:t>역학적 에너지 보존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역학적 에너지 보존 원리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외부의 비 보존력에 의한 알짜 일이 없으면 즉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이면 물체의 운동 중 총 역학적 에너지는  항상 일정한 값을 가진다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.(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𝑃𝐸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dirty="0">
                    <a:ea typeface="맑은 고딕" panose="020B0503020000020004" pitchFamily="50" charset="-127"/>
                  </a:rPr>
                  <a:t>  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+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</m:d>
                    <m:r>
                      <a:rPr lang="en-US" altLang="ko-KR" b="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나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중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에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너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지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음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너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   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외부의 비 보존력에 의한 알짜 힘이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이라면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6.5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겂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없는 오토바이 스턴트맨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공기저항을 무시할 때 반대편 땅에 착지할 때의 속력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역학적 에너지 보존의 원리에 의해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(38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.0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+2(9.8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)(70.0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−35.0 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=46.2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207" y="3933056"/>
            <a:ext cx="4218173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31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6.6 </a:t>
            </a:r>
            <a:r>
              <a:rPr lang="ko-KR" altLang="en-US" dirty="0" smtClean="0"/>
              <a:t>비</a:t>
            </a:r>
            <a:r>
              <a:rPr lang="en-US" altLang="ko-KR" dirty="0" smtClean="0"/>
              <a:t> </a:t>
            </a:r>
            <a:r>
              <a:rPr lang="ko-KR" altLang="en-US" dirty="0" smtClean="0"/>
              <a:t>보존력과 일</a:t>
            </a:r>
            <a:r>
              <a:rPr lang="en-US" altLang="ko-KR" dirty="0" smtClean="0"/>
              <a:t>-</a:t>
            </a:r>
            <a:r>
              <a:rPr lang="ko-KR" altLang="en-US" dirty="0" smtClean="0"/>
              <a:t>에너지 정리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대부분의 움직이는 물체는 마찰력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공기저항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추진력 등 비 보존력을 받는다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따라서 외부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비보존력에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의한 일은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아닌 경우가 많다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6.7.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강철용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바닥에서의 롤러코스트의 속력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41.0 m/s,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=93.5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 보존력이 한 일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𝑛𝑐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)−(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55.0 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41.0 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.0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55.0 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9.8 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93.5 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=−4400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228" y="1844824"/>
            <a:ext cx="3096022" cy="428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1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6.7 </a:t>
            </a:r>
            <a:r>
              <a:rPr lang="ko-KR" altLang="en-US" dirty="0" smtClean="0"/>
              <a:t>일률</a:t>
            </a:r>
            <a:r>
              <a:rPr lang="en-US" altLang="ko-KR" dirty="0" smtClean="0"/>
              <a:t>(Power) 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일률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e>
                    </m:acc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W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행해지는 평균시간비율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일률의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SI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:J/s =W(Watt)  ,1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en-US" altLang="ko-KR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hp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)=745.7 W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혹은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에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너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지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변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화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량</m:t>
                        </m:r>
                      </m:num>
                      <m:den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간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</m:acc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6.8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자동차를 가속하는 일률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정지상태의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1.10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5.00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 동안 가속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=4.60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알짜 힘에 의한 평균일률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1.10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4.6 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=5060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속력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4.60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5.00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=23.0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acc>
                      <m:accPr>
                        <m:chr m:val="̅"/>
                        <m:ctrlP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</m:acc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=11.5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5060 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11.5 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=5.82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868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6.8 </a:t>
            </a:r>
            <a:r>
              <a:rPr lang="ko-KR" altLang="en-US" dirty="0" smtClean="0"/>
              <a:t>다른</a:t>
            </a:r>
            <a:r>
              <a:rPr lang="en-US" altLang="ko-KR" dirty="0" smtClean="0"/>
              <a:t> </a:t>
            </a:r>
            <a:r>
              <a:rPr lang="ko-KR" altLang="en-US" dirty="0" smtClean="0"/>
              <a:t>형태의 에너지와 에너지 보존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전기에너지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전기제품 구동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열 에너지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다양한 데움에 사용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화학 에너지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비행기 배를 움직이는데 사용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가솔린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신진대사 유지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음식물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핵 에너지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아인슈타인 공식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c 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진공 중 빛의 속도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전기제품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구동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보존의 원리 전기에너지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에너지는 생성되거나 소멸되지 않는다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다만 다른 형태로의 </a:t>
                </a:r>
                <a:r>
                  <a:rPr lang="ko-KR" altLang="en-US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에너지로 변환될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뿐이다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677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6.9 </a:t>
            </a:r>
            <a:r>
              <a:rPr lang="ko-KR" altLang="en-US" dirty="0" smtClean="0"/>
              <a:t>변하는 힘이 하는 일 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복합재료 활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변위에 따라 힘이 변할 때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공식을 이용하여 일을 계산할 수  없다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⋯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잘게 누는 방법이다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근사 값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𝐹𝑐𝑜𝑠</m:t>
                            </m:r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𝐹𝑐𝑜𝑠</m:t>
                            </m:r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+⋯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197" y="1740144"/>
            <a:ext cx="2616868" cy="225383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0438" y="4138416"/>
            <a:ext cx="2418385" cy="203396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974" y="2939023"/>
            <a:ext cx="5544546" cy="203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31743</TotalTime>
  <Words>2288</Words>
  <Application>Microsoft Office PowerPoint</Application>
  <PresentationFormat>A4 용지(210x297mm)</PresentationFormat>
  <Paragraphs>145</Paragraphs>
  <Slides>10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6.1 일정한 힘에 의한 일</vt:lpstr>
      <vt:lpstr>6.2 일-에너지 정리와 운동 에너지</vt:lpstr>
      <vt:lpstr>6.2 일-에너지 정리와 운동 에너지</vt:lpstr>
      <vt:lpstr>6.3 중력 위치 에너지</vt:lpstr>
      <vt:lpstr>6.4 보존력과 비보존력</vt:lpstr>
      <vt:lpstr>6.5 역학적 에너지 보존</vt:lpstr>
      <vt:lpstr>6.6 비 보존력과 일-에너지 정리 </vt:lpstr>
      <vt:lpstr>6.7 일률(Power)  </vt:lpstr>
      <vt:lpstr>6.8 다른 형태의 에너지와 에너지 보존  </vt:lpstr>
      <vt:lpstr>6.9 변하는 힘이 하는 일  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1070</cp:revision>
  <cp:lastPrinted>2001-01-04T08:41:07Z</cp:lastPrinted>
  <dcterms:created xsi:type="dcterms:W3CDTF">1998-07-27T04:31:16Z</dcterms:created>
  <dcterms:modified xsi:type="dcterms:W3CDTF">2021-04-28T07:56:24Z</dcterms:modified>
</cp:coreProperties>
</file>