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3" r:id="rId5"/>
    <p:sldMasterId id="2147483679" r:id="rId6"/>
  </p:sldMasterIdLst>
  <p:notesMasterIdLst>
    <p:notesMasterId r:id="rId12"/>
  </p:notesMasterIdLst>
  <p:sldIdLst>
    <p:sldId id="323" r:id="rId7"/>
    <p:sldId id="401" r:id="rId8"/>
    <p:sldId id="390" r:id="rId9"/>
    <p:sldId id="400" r:id="rId10"/>
    <p:sldId id="39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eter Petrucci" initials="PP" lastIdx="2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5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B9C530D-F820-407A-871C-635CE476CEB2}" v="1" dt="2020-02-24T13:51:38.196"/>
    <p1510:client id="{C80F05F4-372C-4AB3-81C3-4F7878636345}" v="51" dt="2020-02-24T13:41:10.12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0" autoAdjust="0"/>
    <p:restoredTop sz="66129" autoAdjust="0"/>
  </p:normalViewPr>
  <p:slideViewPr>
    <p:cSldViewPr snapToGrid="0">
      <p:cViewPr varScale="1">
        <p:scale>
          <a:sx n="69" d="100"/>
          <a:sy n="69" d="100"/>
        </p:scale>
        <p:origin x="1158" y="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316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34" Type="http://schemas.microsoft.com/office/2015/10/relationships/revisionInfo" Target="revisionInfo.xml"/><Relationship Id="rId7" Type="http://schemas.openxmlformats.org/officeDocument/2006/relationships/slide" Target="slides/slide1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112D03-CECD-4AAC-88F9-BA2BE2A994FD}" type="doc">
      <dgm:prSet loTypeId="urn:microsoft.com/office/officeart/2005/8/layout/process1" loCatId="process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pPr latinLnBrk="1"/>
          <a:endParaRPr lang="ko-KR" altLang="en-US"/>
        </a:p>
      </dgm:t>
    </dgm:pt>
    <dgm:pt modelId="{DB7E203A-F240-4A19-84D2-E0FA816F3133}">
      <dgm:prSet phldrT="[텍스트]" custT="1"/>
      <dgm:spPr>
        <a:solidFill>
          <a:schemeClr val="accent2"/>
        </a:solidFill>
      </dgm:spPr>
      <dgm:t>
        <a:bodyPr/>
        <a:lstStyle/>
        <a:p>
          <a:pPr latinLnBrk="1"/>
          <a:r>
            <a:rPr lang="ko-KR" altLang="en-US" sz="2400" b="1" dirty="0" smtClean="0"/>
            <a:t>국제 불법 자금 수령</a:t>
          </a:r>
          <a:endParaRPr lang="ko-KR" altLang="en-US" sz="2400" b="1" dirty="0"/>
        </a:p>
      </dgm:t>
    </dgm:pt>
    <dgm:pt modelId="{C21B7BE1-0E71-40BB-816C-B2A99594F16B}" type="parTrans" cxnId="{3BAA47C8-36FC-439D-BAAF-266394D61EE3}">
      <dgm:prSet/>
      <dgm:spPr/>
      <dgm:t>
        <a:bodyPr/>
        <a:lstStyle/>
        <a:p>
          <a:pPr latinLnBrk="1"/>
          <a:endParaRPr lang="ko-KR" altLang="en-US"/>
        </a:p>
      </dgm:t>
    </dgm:pt>
    <dgm:pt modelId="{4D6F6BE9-E204-42E1-A431-E015000A0C96}" type="sibTrans" cxnId="{3BAA47C8-36FC-439D-BAAF-266394D61EE3}">
      <dgm:prSet/>
      <dgm:spPr>
        <a:solidFill>
          <a:schemeClr val="tx1">
            <a:lumMod val="50000"/>
            <a:lumOff val="50000"/>
          </a:schemeClr>
        </a:solidFill>
      </dgm:spPr>
      <dgm:t>
        <a:bodyPr/>
        <a:lstStyle/>
        <a:p>
          <a:pPr latinLnBrk="1"/>
          <a:endParaRPr lang="ko-KR" altLang="en-US"/>
        </a:p>
      </dgm:t>
    </dgm:pt>
    <dgm:pt modelId="{1927C347-A03B-4589-AA93-3CFFA04B4C66}">
      <dgm:prSet phldrT="[텍스트]" custT="1"/>
      <dgm:spPr>
        <a:solidFill>
          <a:schemeClr val="accent2"/>
        </a:solidFill>
      </dgm:spPr>
      <dgm:t>
        <a:bodyPr/>
        <a:lstStyle/>
        <a:p>
          <a:pPr latinLnBrk="1"/>
          <a:r>
            <a:rPr lang="ko-KR" altLang="en-US" sz="2400" b="1" smtClean="0"/>
            <a:t>자금 충전</a:t>
          </a:r>
          <a:endParaRPr lang="ko-KR" altLang="en-US" sz="2400" b="1" dirty="0"/>
        </a:p>
      </dgm:t>
    </dgm:pt>
    <dgm:pt modelId="{D105E182-8A97-4913-BCF9-F6A001C0F238}" type="parTrans" cxnId="{56432C6A-9CDB-420D-83E5-ECEAFBDEE2B5}">
      <dgm:prSet/>
      <dgm:spPr/>
      <dgm:t>
        <a:bodyPr/>
        <a:lstStyle/>
        <a:p>
          <a:pPr latinLnBrk="1"/>
          <a:endParaRPr lang="ko-KR" altLang="en-US"/>
        </a:p>
      </dgm:t>
    </dgm:pt>
    <dgm:pt modelId="{EE1FB315-DD53-4C8A-9F14-B23C4A16DDD8}" type="sibTrans" cxnId="{56432C6A-9CDB-420D-83E5-ECEAFBDEE2B5}">
      <dgm:prSet/>
      <dgm:spPr>
        <a:solidFill>
          <a:schemeClr val="bg1">
            <a:lumMod val="50000"/>
          </a:schemeClr>
        </a:solidFill>
      </dgm:spPr>
      <dgm:t>
        <a:bodyPr/>
        <a:lstStyle/>
        <a:p>
          <a:pPr latinLnBrk="1"/>
          <a:endParaRPr lang="ko-KR" altLang="en-US"/>
        </a:p>
      </dgm:t>
    </dgm:pt>
    <dgm:pt modelId="{365C6F43-B464-4949-8CB3-25874470375D}">
      <dgm:prSet custT="1"/>
      <dgm:spPr>
        <a:solidFill>
          <a:schemeClr val="accent2"/>
        </a:solidFill>
      </dgm:spPr>
      <dgm:t>
        <a:bodyPr/>
        <a:lstStyle/>
        <a:p>
          <a:pPr latinLnBrk="1"/>
          <a:r>
            <a:rPr lang="en-US" altLang="ko-KR" sz="2000" dirty="0" smtClean="0"/>
            <a:t>  </a:t>
          </a:r>
          <a:r>
            <a:rPr lang="en-US" altLang="ko-KR" sz="2400" b="1" dirty="0" smtClean="0"/>
            <a:t>G </a:t>
          </a:r>
          <a:r>
            <a:rPr lang="ko-KR" altLang="ko-KR" sz="2400" b="1" smtClean="0"/>
            <a:t>머니 계</a:t>
          </a:r>
          <a:r>
            <a:rPr lang="ko-KR" altLang="en-US" sz="2400" b="1" smtClean="0"/>
            <a:t>좌</a:t>
          </a:r>
          <a:r>
            <a:rPr lang="en-US" altLang="ko-KR" sz="2400" b="1" smtClean="0"/>
            <a:t> </a:t>
          </a:r>
          <a:r>
            <a:rPr lang="ko-KR" altLang="en-US" sz="2400" b="1" smtClean="0"/>
            <a:t>개설</a:t>
          </a:r>
          <a:endParaRPr lang="ko-KR" altLang="ko-KR" sz="2400" b="1" dirty="0" smtClean="0"/>
        </a:p>
      </dgm:t>
    </dgm:pt>
    <dgm:pt modelId="{4117325F-A175-4BF0-B12C-F2E663CA0D3F}" type="parTrans" cxnId="{BE708711-0F8B-4987-9F99-B2A2B120E77C}">
      <dgm:prSet/>
      <dgm:spPr/>
      <dgm:t>
        <a:bodyPr/>
        <a:lstStyle/>
        <a:p>
          <a:pPr latinLnBrk="1"/>
          <a:endParaRPr lang="ko-KR" altLang="en-US"/>
        </a:p>
      </dgm:t>
    </dgm:pt>
    <dgm:pt modelId="{E334EFC1-1CF0-4A76-A3BA-01B419DA6DEF}" type="sibTrans" cxnId="{BE708711-0F8B-4987-9F99-B2A2B120E77C}">
      <dgm:prSet/>
      <dgm:spPr>
        <a:solidFill>
          <a:schemeClr val="bg1">
            <a:lumMod val="50000"/>
          </a:schemeClr>
        </a:solidFill>
      </dgm:spPr>
      <dgm:t>
        <a:bodyPr/>
        <a:lstStyle/>
        <a:p>
          <a:pPr latinLnBrk="1"/>
          <a:endParaRPr lang="ko-KR" altLang="en-US"/>
        </a:p>
      </dgm:t>
    </dgm:pt>
    <dgm:pt modelId="{E447DD29-6A3D-4588-BFEC-1EBE02DF6508}">
      <dgm:prSet custT="1"/>
      <dgm:spPr>
        <a:solidFill>
          <a:schemeClr val="accent2"/>
        </a:solidFill>
      </dgm:spPr>
      <dgm:t>
        <a:bodyPr/>
        <a:lstStyle/>
        <a:p>
          <a:pPr marL="0" marR="0" lvl="0" indent="0" algn="ctr" defTabSz="914400" eaLnBrk="1" fontAlgn="auto" latinLnBrk="1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ko-KR" sz="1600" smtClean="0"/>
            <a:t> </a:t>
          </a:r>
          <a:r>
            <a:rPr lang="en-US" altLang="ko-KR" sz="2000" b="1" smtClean="0"/>
            <a:t>10% </a:t>
          </a:r>
          <a:r>
            <a:rPr lang="ko-KR" altLang="en-US" sz="2000" b="1" smtClean="0"/>
            <a:t>제외한 </a:t>
          </a:r>
          <a:endParaRPr lang="en-US" altLang="ko-KR" sz="2000" b="1" smtClean="0"/>
        </a:p>
        <a:p>
          <a:pPr marL="0" marR="0" lvl="0" indent="0" algn="ctr" defTabSz="914400" eaLnBrk="1" fontAlgn="auto" latinLnBrk="1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o-KR" altLang="en-US" sz="2000" b="1" smtClean="0"/>
            <a:t>나머지  자금 이체 </a:t>
          </a:r>
        </a:p>
      </dgm:t>
    </dgm:pt>
    <dgm:pt modelId="{A6811342-9085-410C-9565-EE6C48AAF280}" type="parTrans" cxnId="{F507A199-8507-4C37-A7C2-6731FBD9EA45}">
      <dgm:prSet/>
      <dgm:spPr/>
      <dgm:t>
        <a:bodyPr/>
        <a:lstStyle/>
        <a:p>
          <a:pPr latinLnBrk="1"/>
          <a:endParaRPr lang="ko-KR" altLang="en-US"/>
        </a:p>
      </dgm:t>
    </dgm:pt>
    <dgm:pt modelId="{4A543E30-7BD7-4EBB-BABF-0716F326B64D}" type="sibTrans" cxnId="{F507A199-8507-4C37-A7C2-6731FBD9EA45}">
      <dgm:prSet/>
      <dgm:spPr/>
      <dgm:t>
        <a:bodyPr/>
        <a:lstStyle/>
        <a:p>
          <a:pPr latinLnBrk="1"/>
          <a:endParaRPr lang="ko-KR" altLang="en-US"/>
        </a:p>
      </dgm:t>
    </dgm:pt>
    <dgm:pt modelId="{AC5480EF-5DDE-4B1A-BD8C-DEE774C4D21A}" type="pres">
      <dgm:prSet presAssocID="{24112D03-CECD-4AAC-88F9-BA2BE2A994F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693D083-B1BE-4EDB-A52F-C61DA34DC791}" type="pres">
      <dgm:prSet presAssocID="{DB7E203A-F240-4A19-84D2-E0FA816F3133}" presName="node" presStyleLbl="node1" presStyleIdx="0" presStyleCnt="4" custScaleX="193056" custLinFactNeighborX="-3442" custLinFactNeighborY="-86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36021A4-99ED-4CFA-8F32-702F64CEBC00}" type="pres">
      <dgm:prSet presAssocID="{4D6F6BE9-E204-42E1-A431-E015000A0C96}" presName="sibTrans" presStyleLbl="sibTrans2D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4159F357-D5BC-4044-8FDA-98AA540F3E07}" type="pres">
      <dgm:prSet presAssocID="{4D6F6BE9-E204-42E1-A431-E015000A0C96}" presName="connectorText" presStyleLbl="sibTrans2D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C447DAC1-EE6A-4822-B25A-C027C0F6895E}" type="pres">
      <dgm:prSet presAssocID="{1927C347-A03B-4589-AA93-3CFFA04B4C66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482B91A-8F9A-4E31-842C-C9E745409DD0}" type="pres">
      <dgm:prSet presAssocID="{EE1FB315-DD53-4C8A-9F14-B23C4A16DDD8}" presName="sibTrans" presStyleLbl="sibTrans2D1" presStyleIdx="1" presStyleCnt="3" custScaleX="139875"/>
      <dgm:spPr/>
      <dgm:t>
        <a:bodyPr/>
        <a:lstStyle/>
        <a:p>
          <a:pPr latinLnBrk="1"/>
          <a:endParaRPr lang="ko-KR" altLang="en-US"/>
        </a:p>
      </dgm:t>
    </dgm:pt>
    <dgm:pt modelId="{A8C19DB0-282F-4F01-8841-3A291607C7C6}" type="pres">
      <dgm:prSet presAssocID="{EE1FB315-DD53-4C8A-9F14-B23C4A16DDD8}" presName="connectorText" presStyleLbl="sibTrans2D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1E64F33C-32B6-4273-8AC3-5117A949AECB}" type="pres">
      <dgm:prSet presAssocID="{365C6F43-B464-4949-8CB3-25874470375D}" presName="node" presStyleLbl="node1" presStyleIdx="2" presStyleCnt="4" custScaleX="156982" custLinFactNeighborX="-30193" custLinFactNeighborY="542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4BAB6A64-FB76-4ED7-9A29-B78FF831B189}" type="pres">
      <dgm:prSet presAssocID="{E334EFC1-1CF0-4A76-A3BA-01B419DA6DEF}" presName="sibTrans" presStyleLbl="sibTrans2D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7B604C91-1943-486F-81CA-4E53EE8E4A95}" type="pres">
      <dgm:prSet presAssocID="{E334EFC1-1CF0-4A76-A3BA-01B419DA6DEF}" presName="connectorText" presStyleLbl="sibTrans2D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6E7747A8-C3D2-48EE-BF81-5DA191BD7307}" type="pres">
      <dgm:prSet presAssocID="{E447DD29-6A3D-4588-BFEC-1EBE02DF6508}" presName="node" presStyleLbl="node1" presStyleIdx="3" presStyleCnt="4" custScaleX="143307" custLinFactNeighborX="-37527" custLinFactNeighborY="2733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AE265EE2-EFDE-447E-ACE6-EAE022396005}" type="presOf" srcId="{1927C347-A03B-4589-AA93-3CFFA04B4C66}" destId="{C447DAC1-EE6A-4822-B25A-C027C0F6895E}" srcOrd="0" destOrd="0" presId="urn:microsoft.com/office/officeart/2005/8/layout/process1"/>
    <dgm:cxn modelId="{F507A199-8507-4C37-A7C2-6731FBD9EA45}" srcId="{24112D03-CECD-4AAC-88F9-BA2BE2A994FD}" destId="{E447DD29-6A3D-4588-BFEC-1EBE02DF6508}" srcOrd="3" destOrd="0" parTransId="{A6811342-9085-410C-9565-EE6C48AAF280}" sibTransId="{4A543E30-7BD7-4EBB-BABF-0716F326B64D}"/>
    <dgm:cxn modelId="{EBC7F348-C402-460C-B428-9923FDD746E5}" type="presOf" srcId="{E447DD29-6A3D-4588-BFEC-1EBE02DF6508}" destId="{6E7747A8-C3D2-48EE-BF81-5DA191BD7307}" srcOrd="0" destOrd="0" presId="urn:microsoft.com/office/officeart/2005/8/layout/process1"/>
    <dgm:cxn modelId="{3BAA47C8-36FC-439D-BAAF-266394D61EE3}" srcId="{24112D03-CECD-4AAC-88F9-BA2BE2A994FD}" destId="{DB7E203A-F240-4A19-84D2-E0FA816F3133}" srcOrd="0" destOrd="0" parTransId="{C21B7BE1-0E71-40BB-816C-B2A99594F16B}" sibTransId="{4D6F6BE9-E204-42E1-A431-E015000A0C96}"/>
    <dgm:cxn modelId="{BE708711-0F8B-4987-9F99-B2A2B120E77C}" srcId="{24112D03-CECD-4AAC-88F9-BA2BE2A994FD}" destId="{365C6F43-B464-4949-8CB3-25874470375D}" srcOrd="2" destOrd="0" parTransId="{4117325F-A175-4BF0-B12C-F2E663CA0D3F}" sibTransId="{E334EFC1-1CF0-4A76-A3BA-01B419DA6DEF}"/>
    <dgm:cxn modelId="{AA19BCE3-5B6D-4B7D-8D05-E883C3D9CC9B}" type="presOf" srcId="{24112D03-CECD-4AAC-88F9-BA2BE2A994FD}" destId="{AC5480EF-5DDE-4B1A-BD8C-DEE774C4D21A}" srcOrd="0" destOrd="0" presId="urn:microsoft.com/office/officeart/2005/8/layout/process1"/>
    <dgm:cxn modelId="{B11A837C-3998-426D-A368-367AB96F26F7}" type="presOf" srcId="{4D6F6BE9-E204-42E1-A431-E015000A0C96}" destId="{A36021A4-99ED-4CFA-8F32-702F64CEBC00}" srcOrd="0" destOrd="0" presId="urn:microsoft.com/office/officeart/2005/8/layout/process1"/>
    <dgm:cxn modelId="{1F463125-7858-43A4-821A-34B6275D5468}" type="presOf" srcId="{E334EFC1-1CF0-4A76-A3BA-01B419DA6DEF}" destId="{7B604C91-1943-486F-81CA-4E53EE8E4A95}" srcOrd="1" destOrd="0" presId="urn:microsoft.com/office/officeart/2005/8/layout/process1"/>
    <dgm:cxn modelId="{727E3135-8141-4749-B871-C489D7AE417B}" type="presOf" srcId="{365C6F43-B464-4949-8CB3-25874470375D}" destId="{1E64F33C-32B6-4273-8AC3-5117A949AECB}" srcOrd="0" destOrd="0" presId="urn:microsoft.com/office/officeart/2005/8/layout/process1"/>
    <dgm:cxn modelId="{20CB991D-A94D-4C95-9C29-271FF8571B51}" type="presOf" srcId="{4D6F6BE9-E204-42E1-A431-E015000A0C96}" destId="{4159F357-D5BC-4044-8FDA-98AA540F3E07}" srcOrd="1" destOrd="0" presId="urn:microsoft.com/office/officeart/2005/8/layout/process1"/>
    <dgm:cxn modelId="{56432C6A-9CDB-420D-83E5-ECEAFBDEE2B5}" srcId="{24112D03-CECD-4AAC-88F9-BA2BE2A994FD}" destId="{1927C347-A03B-4589-AA93-3CFFA04B4C66}" srcOrd="1" destOrd="0" parTransId="{D105E182-8A97-4913-BCF9-F6A001C0F238}" sibTransId="{EE1FB315-DD53-4C8A-9F14-B23C4A16DDD8}"/>
    <dgm:cxn modelId="{6E2212FC-9930-4F9C-B25F-FC9377908177}" type="presOf" srcId="{EE1FB315-DD53-4C8A-9F14-B23C4A16DDD8}" destId="{2482B91A-8F9A-4E31-842C-C9E745409DD0}" srcOrd="0" destOrd="0" presId="urn:microsoft.com/office/officeart/2005/8/layout/process1"/>
    <dgm:cxn modelId="{8A48E3E9-EB69-4DDE-992D-EC4DBAC05971}" type="presOf" srcId="{EE1FB315-DD53-4C8A-9F14-B23C4A16DDD8}" destId="{A8C19DB0-282F-4F01-8841-3A291607C7C6}" srcOrd="1" destOrd="0" presId="urn:microsoft.com/office/officeart/2005/8/layout/process1"/>
    <dgm:cxn modelId="{411DA2FD-ABA7-472A-8E3C-AD6769136C87}" type="presOf" srcId="{E334EFC1-1CF0-4A76-A3BA-01B419DA6DEF}" destId="{4BAB6A64-FB76-4ED7-9A29-B78FF831B189}" srcOrd="0" destOrd="0" presId="urn:microsoft.com/office/officeart/2005/8/layout/process1"/>
    <dgm:cxn modelId="{8CA5F42C-E1CF-464F-92B6-9C366B9CDA2F}" type="presOf" srcId="{DB7E203A-F240-4A19-84D2-E0FA816F3133}" destId="{5693D083-B1BE-4EDB-A52F-C61DA34DC791}" srcOrd="0" destOrd="0" presId="urn:microsoft.com/office/officeart/2005/8/layout/process1"/>
    <dgm:cxn modelId="{676F0F44-D56D-49DB-A2F3-657D75C2F7B1}" type="presParOf" srcId="{AC5480EF-5DDE-4B1A-BD8C-DEE774C4D21A}" destId="{5693D083-B1BE-4EDB-A52F-C61DA34DC791}" srcOrd="0" destOrd="0" presId="urn:microsoft.com/office/officeart/2005/8/layout/process1"/>
    <dgm:cxn modelId="{8239E996-D34B-4FAF-9735-B20F0E18AD16}" type="presParOf" srcId="{AC5480EF-5DDE-4B1A-BD8C-DEE774C4D21A}" destId="{A36021A4-99ED-4CFA-8F32-702F64CEBC00}" srcOrd="1" destOrd="0" presId="urn:microsoft.com/office/officeart/2005/8/layout/process1"/>
    <dgm:cxn modelId="{4562517B-B3C6-475D-93DF-03B23A70C7A0}" type="presParOf" srcId="{A36021A4-99ED-4CFA-8F32-702F64CEBC00}" destId="{4159F357-D5BC-4044-8FDA-98AA540F3E07}" srcOrd="0" destOrd="0" presId="urn:microsoft.com/office/officeart/2005/8/layout/process1"/>
    <dgm:cxn modelId="{CFCDC601-BF7F-4AB8-97AA-B2886A1D4A13}" type="presParOf" srcId="{AC5480EF-5DDE-4B1A-BD8C-DEE774C4D21A}" destId="{C447DAC1-EE6A-4822-B25A-C027C0F6895E}" srcOrd="2" destOrd="0" presId="urn:microsoft.com/office/officeart/2005/8/layout/process1"/>
    <dgm:cxn modelId="{ABB162FC-E850-403A-A531-08F4E81ACBF3}" type="presParOf" srcId="{AC5480EF-5DDE-4B1A-BD8C-DEE774C4D21A}" destId="{2482B91A-8F9A-4E31-842C-C9E745409DD0}" srcOrd="3" destOrd="0" presId="urn:microsoft.com/office/officeart/2005/8/layout/process1"/>
    <dgm:cxn modelId="{36C10BAF-E950-48A3-BB56-42542231E916}" type="presParOf" srcId="{2482B91A-8F9A-4E31-842C-C9E745409DD0}" destId="{A8C19DB0-282F-4F01-8841-3A291607C7C6}" srcOrd="0" destOrd="0" presId="urn:microsoft.com/office/officeart/2005/8/layout/process1"/>
    <dgm:cxn modelId="{44E9AD43-34B0-46EF-87FF-BED5652552D3}" type="presParOf" srcId="{AC5480EF-5DDE-4B1A-BD8C-DEE774C4D21A}" destId="{1E64F33C-32B6-4273-8AC3-5117A949AECB}" srcOrd="4" destOrd="0" presId="urn:microsoft.com/office/officeart/2005/8/layout/process1"/>
    <dgm:cxn modelId="{DB9284F3-D48B-450C-8E18-C6EC1A598782}" type="presParOf" srcId="{AC5480EF-5DDE-4B1A-BD8C-DEE774C4D21A}" destId="{4BAB6A64-FB76-4ED7-9A29-B78FF831B189}" srcOrd="5" destOrd="0" presId="urn:microsoft.com/office/officeart/2005/8/layout/process1"/>
    <dgm:cxn modelId="{C2114C45-A02A-4757-9025-7E53DDEE882F}" type="presParOf" srcId="{4BAB6A64-FB76-4ED7-9A29-B78FF831B189}" destId="{7B604C91-1943-486F-81CA-4E53EE8E4A95}" srcOrd="0" destOrd="0" presId="urn:microsoft.com/office/officeart/2005/8/layout/process1"/>
    <dgm:cxn modelId="{5EBF2FED-0755-4F28-B08A-B6D88153F836}" type="presParOf" srcId="{AC5480EF-5DDE-4B1A-BD8C-DEE774C4D21A}" destId="{6E7747A8-C3D2-48EE-BF81-5DA191BD7307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93D083-B1BE-4EDB-A52F-C61DA34DC791}">
      <dsp:nvSpPr>
        <dsp:cNvPr id="0" name=""/>
        <dsp:cNvSpPr/>
      </dsp:nvSpPr>
      <dsp:spPr>
        <a:xfrm>
          <a:off x="0" y="500965"/>
          <a:ext cx="3273789" cy="1066197"/>
        </a:xfrm>
        <a:prstGeom prst="roundRect">
          <a:avLst>
            <a:gd name="adj" fmla="val 10000"/>
          </a:avLst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400" b="1" kern="1200" dirty="0" smtClean="0"/>
            <a:t>국제 불법 자금 수령</a:t>
          </a:r>
          <a:endParaRPr lang="ko-KR" altLang="en-US" sz="2400" b="1" kern="1200" dirty="0"/>
        </a:p>
      </dsp:txBody>
      <dsp:txXfrm>
        <a:off x="31228" y="532193"/>
        <a:ext cx="3211333" cy="1003741"/>
      </dsp:txXfrm>
    </dsp:sp>
    <dsp:sp modelId="{A36021A4-99ED-4CFA-8F32-702F64CEBC00}">
      <dsp:nvSpPr>
        <dsp:cNvPr id="0" name=""/>
        <dsp:cNvSpPr/>
      </dsp:nvSpPr>
      <dsp:spPr>
        <a:xfrm rot="9940">
          <a:off x="3445361" y="829544"/>
          <a:ext cx="363735" cy="420551"/>
        </a:xfrm>
        <a:prstGeom prst="rightArrow">
          <a:avLst>
            <a:gd name="adj1" fmla="val 60000"/>
            <a:gd name="adj2" fmla="val 50000"/>
          </a:avLst>
        </a:prstGeom>
        <a:solidFill>
          <a:schemeClr val="tx1">
            <a:lumMod val="50000"/>
            <a:lumOff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800" kern="1200"/>
        </a:p>
      </dsp:txBody>
      <dsp:txXfrm>
        <a:off x="3445361" y="913496"/>
        <a:ext cx="254615" cy="252331"/>
      </dsp:txXfrm>
    </dsp:sp>
    <dsp:sp modelId="{C447DAC1-EE6A-4822-B25A-C027C0F6895E}">
      <dsp:nvSpPr>
        <dsp:cNvPr id="0" name=""/>
        <dsp:cNvSpPr/>
      </dsp:nvSpPr>
      <dsp:spPr>
        <a:xfrm>
          <a:off x="3960080" y="510135"/>
          <a:ext cx="1695771" cy="1066197"/>
        </a:xfrm>
        <a:prstGeom prst="roundRect">
          <a:avLst>
            <a:gd name="adj" fmla="val 10000"/>
          </a:avLst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400" b="1" kern="1200" smtClean="0"/>
            <a:t>자금 충전</a:t>
          </a:r>
          <a:endParaRPr lang="ko-KR" altLang="en-US" sz="2400" b="1" kern="1200" dirty="0"/>
        </a:p>
      </dsp:txBody>
      <dsp:txXfrm>
        <a:off x="3991308" y="541363"/>
        <a:ext cx="1633315" cy="1003741"/>
      </dsp:txXfrm>
    </dsp:sp>
    <dsp:sp modelId="{2482B91A-8F9A-4E31-842C-C9E745409DD0}">
      <dsp:nvSpPr>
        <dsp:cNvPr id="0" name=""/>
        <dsp:cNvSpPr/>
      </dsp:nvSpPr>
      <dsp:spPr>
        <a:xfrm rot="7490">
          <a:off x="5724193" y="835336"/>
          <a:ext cx="351029" cy="420551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800" kern="1200"/>
        </a:p>
      </dsp:txBody>
      <dsp:txXfrm>
        <a:off x="5724193" y="919331"/>
        <a:ext cx="245720" cy="252331"/>
      </dsp:txXfrm>
    </dsp:sp>
    <dsp:sp modelId="{1E64F33C-32B6-4273-8AC3-5117A949AECB}">
      <dsp:nvSpPr>
        <dsp:cNvPr id="0" name=""/>
        <dsp:cNvSpPr/>
      </dsp:nvSpPr>
      <dsp:spPr>
        <a:xfrm>
          <a:off x="6129359" y="515913"/>
          <a:ext cx="2662056" cy="1066197"/>
        </a:xfrm>
        <a:prstGeom prst="roundRect">
          <a:avLst>
            <a:gd name="adj" fmla="val 10000"/>
          </a:avLst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2000" kern="1200" dirty="0" smtClean="0"/>
            <a:t>  </a:t>
          </a:r>
          <a:r>
            <a:rPr lang="en-US" altLang="ko-KR" sz="2400" b="1" kern="1200" dirty="0" smtClean="0"/>
            <a:t>G </a:t>
          </a:r>
          <a:r>
            <a:rPr lang="ko-KR" altLang="ko-KR" sz="2400" b="1" kern="1200" smtClean="0"/>
            <a:t>머니 계</a:t>
          </a:r>
          <a:r>
            <a:rPr lang="ko-KR" altLang="en-US" sz="2400" b="1" kern="1200" smtClean="0"/>
            <a:t>좌</a:t>
          </a:r>
          <a:r>
            <a:rPr lang="en-US" altLang="ko-KR" sz="2400" b="1" kern="1200" smtClean="0"/>
            <a:t> </a:t>
          </a:r>
          <a:r>
            <a:rPr lang="ko-KR" altLang="en-US" sz="2400" b="1" kern="1200" smtClean="0"/>
            <a:t>개설</a:t>
          </a:r>
          <a:endParaRPr lang="ko-KR" altLang="ko-KR" sz="2400" b="1" kern="1200" dirty="0" smtClean="0"/>
        </a:p>
      </dsp:txBody>
      <dsp:txXfrm>
        <a:off x="6160587" y="547141"/>
        <a:ext cx="2599600" cy="1003741"/>
      </dsp:txXfrm>
    </dsp:sp>
    <dsp:sp modelId="{4BAB6A64-FB76-4ED7-9A29-B78FF831B189}">
      <dsp:nvSpPr>
        <dsp:cNvPr id="0" name=""/>
        <dsp:cNvSpPr/>
      </dsp:nvSpPr>
      <dsp:spPr>
        <a:xfrm rot="25296">
          <a:off x="8948551" y="850913"/>
          <a:ext cx="333146" cy="420551"/>
        </a:xfrm>
        <a:prstGeom prst="rightArrow">
          <a:avLst>
            <a:gd name="adj1" fmla="val 60000"/>
            <a:gd name="adj2" fmla="val 50000"/>
          </a:avLst>
        </a:prstGeom>
        <a:solidFill>
          <a:schemeClr val="bg1">
            <a:lumMod val="5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800" kern="1200"/>
        </a:p>
      </dsp:txBody>
      <dsp:txXfrm>
        <a:off x="8948552" y="934655"/>
        <a:ext cx="233202" cy="252331"/>
      </dsp:txXfrm>
    </dsp:sp>
    <dsp:sp modelId="{6E7747A8-C3D2-48EE-BF81-5DA191BD7307}">
      <dsp:nvSpPr>
        <dsp:cNvPr id="0" name=""/>
        <dsp:cNvSpPr/>
      </dsp:nvSpPr>
      <dsp:spPr>
        <a:xfrm>
          <a:off x="9419977" y="539274"/>
          <a:ext cx="2430159" cy="1066197"/>
        </a:xfrm>
        <a:prstGeom prst="roundRect">
          <a:avLst>
            <a:gd name="adj" fmla="val 10000"/>
          </a:avLst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1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ko-KR" sz="1600" kern="1200" smtClean="0"/>
            <a:t> </a:t>
          </a:r>
          <a:r>
            <a:rPr lang="en-US" altLang="ko-KR" sz="2000" b="1" kern="1200" smtClean="0"/>
            <a:t>10% </a:t>
          </a:r>
          <a:r>
            <a:rPr lang="ko-KR" altLang="en-US" sz="2000" b="1" kern="1200" smtClean="0"/>
            <a:t>제외한 </a:t>
          </a:r>
          <a:endParaRPr lang="en-US" altLang="ko-KR" sz="2000" b="1" kern="1200" smtClean="0"/>
        </a:p>
        <a:p>
          <a:pPr marL="0" marR="0" lvl="0" indent="0" algn="ctr" defTabSz="914400" eaLnBrk="1" fontAlgn="auto" latinLnBrk="1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o-KR" altLang="en-US" sz="2000" b="1" kern="1200" smtClean="0"/>
            <a:t>나머지  자금 이체 </a:t>
          </a:r>
        </a:p>
      </dsp:txBody>
      <dsp:txXfrm>
        <a:off x="9451205" y="570502"/>
        <a:ext cx="2367703" cy="10037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61AEE4-8652-4D25-9D23-F62A0C500898}" type="datetimeFigureOut">
              <a:rPr lang="en-GB" smtClean="0"/>
              <a:t>15/05/2020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4B41DE-1533-4BEC-AB11-146DC902989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6375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6CCC25-78B5-4EAE-B720-38C7A2B81161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8473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4B41DE-1533-4BEC-AB11-146DC9029894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00384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smtClean="0">
                <a:latin typeface="Arial" panose="020B0604020202020204" pitchFamily="34" charset="0"/>
                <a:cs typeface="Arial" panose="020B0604020202020204" pitchFamily="34" charset="0"/>
              </a:rPr>
              <a:t>우송대 사례</a:t>
            </a:r>
            <a:r>
              <a:rPr lang="en-US" altLang="ko-KR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ko-KR" altLang="en-US" smtClean="0">
                <a:latin typeface="Arial" panose="020B0604020202020204" pitchFamily="34" charset="0"/>
                <a:cs typeface="Arial" panose="020B0604020202020204" pitchFamily="34" charset="0"/>
              </a:rPr>
              <a:t>우송대학교에서도 자금 세탁과 관련 된 사기 사건에 연류된 유학생들의 사례들이 있습니다</a:t>
            </a:r>
            <a:r>
              <a:rPr lang="en-US" altLang="ko-KR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ko-KR" altLang="en-US" smtClean="0">
                <a:latin typeface="Arial" panose="020B0604020202020204" pitchFamily="34" charset="0"/>
                <a:cs typeface="Arial" panose="020B0604020202020204" pitchFamily="34" charset="0"/>
              </a:rPr>
              <a:t>이들은 돈을 벌기 위한 아르바이트 수단으로만 생각하여 이 불법 행위에 연류가 되었습니다</a:t>
            </a:r>
            <a:r>
              <a:rPr lang="en-US" altLang="ko-KR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ko-KR" altLang="en-US" smtClean="0">
                <a:latin typeface="Arial" panose="020B0604020202020204" pitchFamily="34" charset="0"/>
                <a:cs typeface="Arial" panose="020B0604020202020204" pitchFamily="34" charset="0"/>
              </a:rPr>
              <a:t>이들의 고용인은 </a:t>
            </a:r>
            <a:r>
              <a:rPr lang="en-US" altLang="ko-KR" baseline="0" smtClean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ko-KR" altLang="en-US" smtClean="0">
                <a:latin typeface="Arial" panose="020B0604020202020204" pitchFamily="34" charset="0"/>
                <a:cs typeface="Arial" panose="020B0604020202020204" pitchFamily="34" charset="0"/>
              </a:rPr>
              <a:t>모든 과정이 안전한 법적인 절차에 있으며 전혀 걱정할 필요가 없다</a:t>
            </a:r>
            <a:r>
              <a:rPr lang="en-US" altLang="ko-KR" smtClean="0">
                <a:latin typeface="Arial" panose="020B0604020202020204" pitchFamily="34" charset="0"/>
                <a:cs typeface="Arial" panose="020B0604020202020204" pitchFamily="34" charset="0"/>
              </a:rPr>
              <a:t>＂</a:t>
            </a:r>
            <a:r>
              <a:rPr lang="ko-KR" altLang="en-US" smtClean="0">
                <a:latin typeface="Arial" panose="020B0604020202020204" pitchFamily="34" charset="0"/>
                <a:cs typeface="Arial" panose="020B0604020202020204" pitchFamily="34" charset="0"/>
              </a:rPr>
              <a:t>고 말하며 유학생들을 속였습니다</a:t>
            </a:r>
            <a:r>
              <a:rPr lang="en-US" altLang="ko-KR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altLang="ko-KR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ko-KR" altLang="en-US" smtClean="0">
                <a:latin typeface="Arial" panose="020B0604020202020204" pitchFamily="34" charset="0"/>
                <a:cs typeface="Arial" panose="020B0604020202020204" pitchFamily="34" charset="0"/>
              </a:rPr>
              <a:t>연류 과정 </a:t>
            </a:r>
            <a:r>
              <a:rPr lang="en-US" altLang="ko-KR" smtClean="0">
                <a:latin typeface="Arial" panose="020B0604020202020204" pitchFamily="34" charset="0"/>
                <a:cs typeface="Arial" panose="020B0604020202020204" pitchFamily="34" charset="0"/>
              </a:rPr>
              <a:t>:  1.</a:t>
            </a:r>
            <a:r>
              <a:rPr lang="ko-KR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페이스북</a:t>
            </a:r>
            <a:r>
              <a:rPr lang="ko-KR" altLang="en-US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 아르바이트 광고를 접한 후</a:t>
            </a:r>
            <a:r>
              <a:rPr lang="ko-KR" altLang="en-US" sz="1200" kern="1200" baseline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해당</a:t>
            </a:r>
            <a:r>
              <a:rPr lang="ko-KR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관리</a:t>
            </a:r>
            <a:r>
              <a:rPr lang="ko-KR" altLang="en-US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</a:t>
            </a:r>
            <a:r>
              <a:rPr lang="en-US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ko-KR" altLang="en-US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후에</a:t>
            </a:r>
            <a:r>
              <a:rPr lang="ko-KR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“</a:t>
            </a:r>
            <a:r>
              <a:rPr lang="ko-KR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사장</a:t>
            </a:r>
            <a:r>
              <a:rPr lang="en-US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”</a:t>
            </a:r>
            <a:r>
              <a:rPr lang="ko-KR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이라고 함</a:t>
            </a:r>
            <a:r>
              <a:rPr lang="en-US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r>
              <a:rPr lang="ko-KR" altLang="en-US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에게</a:t>
            </a:r>
            <a:r>
              <a:rPr lang="ko-KR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메신저를 통하여 연락 하였음</a:t>
            </a:r>
            <a:r>
              <a:rPr lang="en-US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r>
              <a:rPr lang="en-US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         2.</a:t>
            </a:r>
            <a:r>
              <a:rPr lang="ko-KR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사장의 설명에 따라 회사</a:t>
            </a:r>
            <a:r>
              <a:rPr lang="en-US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ko-KR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어떤 회사인지 모름</a:t>
            </a:r>
            <a:r>
              <a:rPr lang="en-US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</a:t>
            </a:r>
            <a:r>
              <a:rPr lang="ko-KR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에서 판매하는 여러 가지 제</a:t>
            </a:r>
            <a:r>
              <a:rPr lang="ko-KR" altLang="en-US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품의</a:t>
            </a:r>
            <a:r>
              <a:rPr lang="en-US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대금을 </a:t>
            </a:r>
            <a:r>
              <a:rPr lang="ko-KR" altLang="en-US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학생</a:t>
            </a:r>
            <a:r>
              <a:rPr lang="ko-KR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계좌번호</a:t>
            </a:r>
            <a:r>
              <a:rPr lang="ko-KR" altLang="en-US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에 송금시키고</a:t>
            </a:r>
            <a:r>
              <a:rPr lang="en-US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그 돈의</a:t>
            </a:r>
            <a:r>
              <a:rPr lang="en-US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10%</a:t>
            </a:r>
            <a:r>
              <a:rPr lang="ko-KR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를 </a:t>
            </a:r>
            <a:r>
              <a:rPr lang="ko-KR" altLang="en-US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학생에게 남긴 후</a:t>
            </a:r>
            <a:r>
              <a:rPr lang="en-US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altLang="ko-KR" sz="1200" kern="120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             </a:t>
            </a:r>
            <a:r>
              <a:rPr lang="ko-KR" altLang="en-US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나머지</a:t>
            </a:r>
            <a:r>
              <a:rPr lang="ko-KR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돈을 사장이 입금하라고 한 </a:t>
            </a:r>
            <a:r>
              <a:rPr lang="ko-KR" altLang="en-US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다른 </a:t>
            </a:r>
            <a:r>
              <a:rPr lang="ko-KR" altLang="ko-KR" sz="12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계좌번호에 입</a:t>
            </a:r>
            <a:r>
              <a:rPr lang="ko-KR" altLang="en-US" sz="1200" kern="1200" baseline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 하도록 안내를 받음</a:t>
            </a:r>
            <a:r>
              <a:rPr lang="en-US" altLang="ko-KR" sz="1200" kern="1200" baseline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GB" altLang="ko-KR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6CCC25-78B5-4EAE-B720-38C7A2B81161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42052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smtClean="0"/>
          </a:p>
          <a:p>
            <a:endParaRPr lang="en-US" altLang="ko-KR" smtClean="0"/>
          </a:p>
          <a:p>
            <a:r>
              <a:rPr lang="en-US" altLang="ko-KR" smtClean="0"/>
              <a:t> 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4B41DE-1533-4BEC-AB11-146DC9029894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0696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6CCC25-78B5-4EAE-B720-38C7A2B81161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0995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ster Title (Red &amp; Black)">
    <p:bg bwMode="ltGray">
      <p:bgPr>
        <a:solidFill>
          <a:srgbClr val="BEBE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CCA Brand Frame (16x9)_1.eps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1330961" y="1734800"/>
            <a:ext cx="9703753" cy="358160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>
              <a:defRPr sz="1867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first line Master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1330961" y="2174241"/>
            <a:ext cx="9703753" cy="1147763"/>
          </a:xfrm>
        </p:spPr>
        <p:txBody>
          <a:bodyPr>
            <a:normAutofit/>
          </a:bodyPr>
          <a:lstStyle>
            <a:lvl1pPr>
              <a:defRPr sz="2800">
                <a:latin typeface="Arial (Headings)"/>
                <a:cs typeface="Arial (Headings)"/>
              </a:defRPr>
            </a:lvl1pPr>
          </a:lstStyle>
          <a:p>
            <a:pPr lvl="0"/>
            <a:r>
              <a:rPr lang="en-GB" dirty="0"/>
              <a:t>Click to edit second line Master title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461472" y="6486259"/>
            <a:ext cx="2366557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800" dirty="0"/>
              <a:t>© ACCA      </a:t>
            </a:r>
            <a:r>
              <a:rPr lang="en-GB" sz="800" b="1" dirty="0"/>
              <a:t>INTERNAL</a:t>
            </a:r>
          </a:p>
        </p:txBody>
      </p:sp>
    </p:spTree>
    <p:extLst>
      <p:ext uri="{BB962C8B-B14F-4D97-AF65-F5344CB8AC3E}">
        <p14:creationId xmlns:p14="http://schemas.microsoft.com/office/powerpoint/2010/main" val="3030440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593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ster Title (Red &amp; White)">
    <p:bg bwMode="ltGray">
      <p:bgPr>
        <a:solidFill>
          <a:srgbClr val="BEBE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CCA Brand Frame (16x9)_2.eps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1330961" y="1734800"/>
            <a:ext cx="9703753" cy="358160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>
              <a:defRPr sz="1867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first line Master title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1330961" y="2174241"/>
            <a:ext cx="9703753" cy="1147763"/>
          </a:xfrm>
        </p:spPr>
        <p:txBody>
          <a:bodyPr>
            <a:normAutofit/>
          </a:bodyPr>
          <a:lstStyle>
            <a:lvl1pPr>
              <a:defRPr sz="2800">
                <a:latin typeface="Arial (Headings)"/>
                <a:cs typeface="Arial (Headings)"/>
              </a:defRPr>
            </a:lvl1pPr>
          </a:lstStyle>
          <a:p>
            <a:pPr lvl="0"/>
            <a:r>
              <a:rPr lang="en-GB" dirty="0"/>
              <a:t>Click to edit second line Master title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461473" y="6486259"/>
            <a:ext cx="2499537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</a:rPr>
              <a:t>© ACCA      </a:t>
            </a:r>
            <a:r>
              <a:rPr lang="en-GB" sz="800" b="1" dirty="0">
                <a:solidFill>
                  <a:schemeClr val="bg1"/>
                </a:solidFill>
              </a:rPr>
              <a:t>INTERNAL</a:t>
            </a:r>
          </a:p>
        </p:txBody>
      </p:sp>
    </p:spTree>
    <p:extLst>
      <p:ext uri="{BB962C8B-B14F-4D97-AF65-F5344CB8AC3E}">
        <p14:creationId xmlns:p14="http://schemas.microsoft.com/office/powerpoint/2010/main" val="3031641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593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210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ster Title (All White)">
    <p:bg bwMode="ltGray">
      <p:bgPr>
        <a:solidFill>
          <a:srgbClr val="BEBE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CCA Brand Frame (16x9)_3.eps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1330961" y="1734800"/>
            <a:ext cx="9703753" cy="358160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>
            <a:lvl1pPr>
              <a:defRPr sz="1867" baseline="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first line Master title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1330961" y="2174241"/>
            <a:ext cx="9703753" cy="1147763"/>
          </a:xfrm>
        </p:spPr>
        <p:txBody>
          <a:bodyPr>
            <a:normAutofit/>
          </a:bodyPr>
          <a:lstStyle>
            <a:lvl1pPr>
              <a:defRPr sz="2800" baseline="0">
                <a:latin typeface="Arial (Headings)"/>
                <a:cs typeface="Arial (Headings)"/>
              </a:defRPr>
            </a:lvl1pPr>
          </a:lstStyle>
          <a:p>
            <a:pPr lvl="0"/>
            <a:r>
              <a:rPr lang="en-GB" dirty="0"/>
              <a:t>Click to edit second line Master title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461472" y="6486259"/>
            <a:ext cx="2286771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</a:rPr>
              <a:t>© ACCA      </a:t>
            </a:r>
            <a:r>
              <a:rPr lang="en-GB" sz="800" b="1" dirty="0">
                <a:solidFill>
                  <a:schemeClr val="bg1"/>
                </a:solidFill>
              </a:rPr>
              <a:t>INTERNAL</a:t>
            </a:r>
          </a:p>
        </p:txBody>
      </p:sp>
    </p:spTree>
    <p:extLst>
      <p:ext uri="{BB962C8B-B14F-4D97-AF65-F5344CB8AC3E}">
        <p14:creationId xmlns:p14="http://schemas.microsoft.com/office/powerpoint/2010/main" val="1218025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593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ster Title 2 (Red &amp; Black)">
    <p:bg bwMode="ltGray">
      <p:bgPr>
        <a:solidFill>
          <a:srgbClr val="BEBE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CCA Brand Frame (16x9)_1.eps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1330961" y="1737360"/>
            <a:ext cx="9703753" cy="3830320"/>
          </a:xfrm>
        </p:spPr>
        <p:txBody>
          <a:bodyPr>
            <a:normAutofit/>
          </a:bodyPr>
          <a:lstStyle>
            <a:lvl1pPr>
              <a:defRPr sz="2800">
                <a:latin typeface="Arial (Headings)"/>
                <a:cs typeface="Arial (Headings)"/>
              </a:defRPr>
            </a:lvl1pPr>
          </a:lstStyle>
          <a:p>
            <a:pPr lvl="0"/>
            <a:r>
              <a:rPr lang="en-GB" dirty="0"/>
              <a:t>Click to edit Master title one line</a:t>
            </a:r>
          </a:p>
        </p:txBody>
      </p:sp>
      <p:sp>
        <p:nvSpPr>
          <p:cNvPr id="4" name="TextBox 3"/>
          <p:cNvSpPr txBox="1"/>
          <p:nvPr userDrawn="1"/>
        </p:nvSpPr>
        <p:spPr>
          <a:xfrm>
            <a:off x="461472" y="6486259"/>
            <a:ext cx="2472941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800" dirty="0"/>
              <a:t>© ACCA      </a:t>
            </a:r>
            <a:r>
              <a:rPr lang="en-GB" sz="800" b="1" dirty="0"/>
              <a:t>INTERNAL</a:t>
            </a:r>
          </a:p>
        </p:txBody>
      </p:sp>
    </p:spTree>
    <p:extLst>
      <p:ext uri="{BB962C8B-B14F-4D97-AF65-F5344CB8AC3E}">
        <p14:creationId xmlns:p14="http://schemas.microsoft.com/office/powerpoint/2010/main" val="80839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32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ster Title 2 (Red &amp; White)">
    <p:bg bwMode="ltGray">
      <p:bgPr>
        <a:solidFill>
          <a:srgbClr val="BEBE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CCA Brand Frame (16x9)_2.eps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1330961" y="1737360"/>
            <a:ext cx="9703753" cy="3830320"/>
          </a:xfrm>
        </p:spPr>
        <p:txBody>
          <a:bodyPr>
            <a:normAutofit/>
          </a:bodyPr>
          <a:lstStyle>
            <a:lvl1pPr>
              <a:defRPr sz="2800">
                <a:latin typeface="Arial (Headings)"/>
                <a:cs typeface="Arial (Headings)"/>
              </a:defRPr>
            </a:lvl1pPr>
          </a:lstStyle>
          <a:p>
            <a:pPr lvl="0"/>
            <a:r>
              <a:rPr lang="en-GB" dirty="0"/>
              <a:t>Click to edit Master title one line</a:t>
            </a:r>
          </a:p>
        </p:txBody>
      </p:sp>
      <p:sp>
        <p:nvSpPr>
          <p:cNvPr id="5" name="TextBox 4"/>
          <p:cNvSpPr txBox="1"/>
          <p:nvPr userDrawn="1"/>
        </p:nvSpPr>
        <p:spPr>
          <a:xfrm>
            <a:off x="461472" y="6486259"/>
            <a:ext cx="281868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</a:rPr>
              <a:t>© ACCA      </a:t>
            </a:r>
            <a:r>
              <a:rPr lang="en-GB" sz="800" b="1" dirty="0">
                <a:solidFill>
                  <a:schemeClr val="bg1"/>
                </a:solidFill>
              </a:rPr>
              <a:t>INTERNAL</a:t>
            </a:r>
          </a:p>
        </p:txBody>
      </p:sp>
    </p:spTree>
    <p:extLst>
      <p:ext uri="{BB962C8B-B14F-4D97-AF65-F5344CB8AC3E}">
        <p14:creationId xmlns:p14="http://schemas.microsoft.com/office/powerpoint/2010/main" val="2675516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32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ster Title 2 (All White)">
    <p:bg bwMode="ltGray">
      <p:bgPr>
        <a:solidFill>
          <a:srgbClr val="BEBE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CCA Brand Frame (16x9)_3.eps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1330961" y="1737360"/>
            <a:ext cx="9703753" cy="3830320"/>
          </a:xfrm>
        </p:spPr>
        <p:txBody>
          <a:bodyPr>
            <a:normAutofit/>
          </a:bodyPr>
          <a:lstStyle>
            <a:lvl1pPr>
              <a:defRPr sz="2800">
                <a:latin typeface="Arial (Headings)"/>
                <a:cs typeface="Arial (Headings)"/>
              </a:defRPr>
            </a:lvl1pPr>
          </a:lstStyle>
          <a:p>
            <a:pPr lvl="0"/>
            <a:r>
              <a:rPr lang="en-GB" dirty="0"/>
              <a:t>Click to edit Master title one line</a:t>
            </a:r>
          </a:p>
        </p:txBody>
      </p:sp>
      <p:sp>
        <p:nvSpPr>
          <p:cNvPr id="4" name="TextBox 3"/>
          <p:cNvSpPr txBox="1"/>
          <p:nvPr userDrawn="1"/>
        </p:nvSpPr>
        <p:spPr>
          <a:xfrm>
            <a:off x="461473" y="6486259"/>
            <a:ext cx="2322231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</a:rPr>
              <a:t>© ACCA      </a:t>
            </a:r>
            <a:r>
              <a:rPr lang="en-GB" sz="800" b="1" dirty="0">
                <a:solidFill>
                  <a:schemeClr val="bg1"/>
                </a:solidFill>
              </a:rPr>
              <a:t>INTERNAL</a:t>
            </a:r>
          </a:p>
        </p:txBody>
      </p:sp>
    </p:spTree>
    <p:extLst>
      <p:ext uri="{BB962C8B-B14F-4D97-AF65-F5344CB8AC3E}">
        <p14:creationId xmlns:p14="http://schemas.microsoft.com/office/powerpoint/2010/main" val="331482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321">
          <p15:clr>
            <a:srgbClr val="FBAE40"/>
          </p15:clr>
        </p15:guide>
        <p15:guide id="3" orient="horz" pos="21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 Column (Title &amp; Bulle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0960" y="1727200"/>
            <a:ext cx="9702800" cy="4307840"/>
          </a:xfrm>
        </p:spPr>
        <p:txBody>
          <a:bodyPr/>
          <a:lstStyle>
            <a:lvl1pPr>
              <a:spcBef>
                <a:spcPts val="800"/>
              </a:spcBef>
              <a:spcAft>
                <a:spcPts val="0"/>
              </a:spcAft>
              <a:defRPr sz="2133"/>
            </a:lvl1pPr>
            <a:lvl2pPr marL="307967" indent="-307967">
              <a:spcBef>
                <a:spcPts val="800"/>
              </a:spcBef>
              <a:spcAft>
                <a:spcPts val="0"/>
              </a:spcAft>
              <a:defRPr sz="2133"/>
            </a:lvl2pPr>
            <a:lvl3pPr marL="539737" indent="-231769">
              <a:spcBef>
                <a:spcPts val="800"/>
              </a:spcBef>
              <a:spcAft>
                <a:spcPts val="0"/>
              </a:spcAft>
              <a:defRPr sz="1867"/>
            </a:lvl3pPr>
            <a:lvl4pPr marL="779443" indent="-250819">
              <a:spcBef>
                <a:spcPts val="800"/>
              </a:spcBef>
              <a:spcAft>
                <a:spcPts val="0"/>
              </a:spcAft>
              <a:defRPr sz="1867"/>
            </a:lvl4pPr>
            <a:lvl5pPr marL="962001" indent="-182558">
              <a:spcBef>
                <a:spcPts val="800"/>
              </a:spcBef>
              <a:spcAft>
                <a:spcPts val="0"/>
              </a:spcAft>
              <a:defRPr sz="1867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330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 (Title &amp; Bulle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0960" y="1727201"/>
            <a:ext cx="4724400" cy="42941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6309360" y="1727201"/>
            <a:ext cx="4724400" cy="42941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028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&amp;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1343026" y="1727202"/>
            <a:ext cx="4294188" cy="4294188"/>
          </a:xfrm>
          <a:solidFill>
            <a:srgbClr val="BEBEBE"/>
          </a:solidFill>
        </p:spPr>
        <p:txBody>
          <a:bodyPr/>
          <a:lstStyle>
            <a:lvl1pPr>
              <a:defRPr baseline="0"/>
            </a:lvl1pPr>
          </a:lstStyle>
          <a:p>
            <a:r>
              <a:rPr lang="en-GB" dirty="0"/>
              <a:t>Insert picture here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309360" y="1727201"/>
            <a:ext cx="4724400" cy="42941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327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&amp;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0"/>
          </p:nvPr>
        </p:nvSpPr>
        <p:spPr>
          <a:xfrm>
            <a:off x="6310313" y="1727201"/>
            <a:ext cx="4724400" cy="42941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idx="11" hasCustomPrompt="1"/>
          </p:nvPr>
        </p:nvSpPr>
        <p:spPr>
          <a:xfrm>
            <a:off x="1326199" y="1727201"/>
            <a:ext cx="4724400" cy="4294188"/>
          </a:xfrm>
        </p:spPr>
        <p:txBody>
          <a:bodyPr/>
          <a:lstStyle/>
          <a:p>
            <a:pPr lvl="0"/>
            <a:r>
              <a:rPr lang="en-US" dirty="0"/>
              <a:t>Chart</a:t>
            </a:r>
          </a:p>
        </p:txBody>
      </p:sp>
    </p:spTree>
    <p:extLst>
      <p:ext uri="{BB962C8B-B14F-4D97-AF65-F5344CB8AC3E}">
        <p14:creationId xmlns:p14="http://schemas.microsoft.com/office/powerpoint/2010/main" val="3743280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Media Placeholder 9"/>
          <p:cNvSpPr>
            <a:spLocks noGrp="1"/>
          </p:cNvSpPr>
          <p:nvPr>
            <p:ph type="media" sz="quarter" idx="13"/>
          </p:nvPr>
        </p:nvSpPr>
        <p:spPr>
          <a:xfrm>
            <a:off x="1330960" y="1727201"/>
            <a:ext cx="9702800" cy="4294188"/>
          </a:xfrm>
        </p:spPr>
        <p:txBody>
          <a:bodyPr/>
          <a:lstStyle/>
          <a:p>
            <a:r>
              <a:rPr lang="en-US" dirty="0"/>
              <a:t>Click icon to add media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628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vider page (single, white log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2629258" y="3207617"/>
            <a:ext cx="4361204" cy="38133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>
              <a:defRPr sz="2800" b="1" baseline="0">
                <a:solidFill>
                  <a:schemeClr val="tx1"/>
                </a:solidFill>
                <a:latin typeface="Arial (Headings)"/>
                <a:cs typeface="Arial (Headings)"/>
              </a:defRPr>
            </a:lvl1pPr>
          </a:lstStyle>
          <a:p>
            <a:r>
              <a:rPr lang="en-US" dirty="0"/>
              <a:t>Click to edit </a:t>
            </a:r>
            <a:r>
              <a:rPr lang="en-US"/>
              <a:t>divider page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483" y="1828800"/>
            <a:ext cx="3188208" cy="3188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4375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 Column (Title &amp; Bulle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0963" y="2352058"/>
            <a:ext cx="9702800" cy="3669332"/>
          </a:xfrm>
        </p:spPr>
        <p:txBody>
          <a:bodyPr/>
          <a:lstStyle>
            <a:lvl1pPr>
              <a:spcBef>
                <a:spcPts val="800"/>
              </a:spcBef>
              <a:spcAft>
                <a:spcPts val="0"/>
              </a:spcAft>
              <a:defRPr sz="2133"/>
            </a:lvl1pPr>
            <a:lvl2pPr marL="307967" indent="-307967">
              <a:spcBef>
                <a:spcPts val="800"/>
              </a:spcBef>
              <a:spcAft>
                <a:spcPts val="0"/>
              </a:spcAft>
              <a:defRPr sz="2133"/>
            </a:lvl2pPr>
            <a:lvl3pPr marL="539737" indent="-231769">
              <a:spcBef>
                <a:spcPts val="800"/>
              </a:spcBef>
              <a:spcAft>
                <a:spcPts val="0"/>
              </a:spcAft>
              <a:defRPr sz="1867"/>
            </a:lvl3pPr>
            <a:lvl4pPr marL="779443" indent="-250819">
              <a:spcBef>
                <a:spcPts val="800"/>
              </a:spcBef>
              <a:spcAft>
                <a:spcPts val="0"/>
              </a:spcAft>
              <a:defRPr sz="1867"/>
            </a:lvl4pPr>
            <a:lvl5pPr marL="962001" indent="-182558">
              <a:spcBef>
                <a:spcPts val="800"/>
              </a:spcBef>
              <a:spcAft>
                <a:spcPts val="0"/>
              </a:spcAft>
              <a:defRPr sz="1867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7683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 (Title &amp; Bulle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0960" y="2352058"/>
            <a:ext cx="4724400" cy="366933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6309359" y="2352058"/>
            <a:ext cx="4724400" cy="36693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279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&amp;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1343026" y="2349653"/>
            <a:ext cx="3671737" cy="3671736"/>
          </a:xfrm>
          <a:solidFill>
            <a:srgbClr val="BEBEBE"/>
          </a:solidFill>
        </p:spPr>
        <p:txBody>
          <a:bodyPr/>
          <a:lstStyle>
            <a:lvl1pPr>
              <a:defRPr baseline="0"/>
            </a:lvl1pPr>
          </a:lstStyle>
          <a:p>
            <a:r>
              <a:rPr lang="en-GB" dirty="0"/>
              <a:t>Insert picture here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6309359" y="2352058"/>
            <a:ext cx="4724400" cy="36693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2080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&amp;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0"/>
          </p:nvPr>
        </p:nvSpPr>
        <p:spPr>
          <a:xfrm>
            <a:off x="6310315" y="2352058"/>
            <a:ext cx="4724400" cy="36693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idx="11" hasCustomPrompt="1"/>
          </p:nvPr>
        </p:nvSpPr>
        <p:spPr>
          <a:xfrm>
            <a:off x="1326199" y="2352058"/>
            <a:ext cx="4724400" cy="3669332"/>
          </a:xfrm>
        </p:spPr>
        <p:txBody>
          <a:bodyPr/>
          <a:lstStyle/>
          <a:p>
            <a:pPr lvl="0"/>
            <a:r>
              <a:rPr lang="en-US" dirty="0"/>
              <a:t>Chart</a:t>
            </a:r>
          </a:p>
        </p:txBody>
      </p:sp>
    </p:spTree>
    <p:extLst>
      <p:ext uri="{BB962C8B-B14F-4D97-AF65-F5344CB8AC3E}">
        <p14:creationId xmlns:p14="http://schemas.microsoft.com/office/powerpoint/2010/main" val="396506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" name="Media Placeholder 9"/>
          <p:cNvSpPr>
            <a:spLocks noGrp="1"/>
          </p:cNvSpPr>
          <p:nvPr>
            <p:ph type="media" sz="quarter" idx="13"/>
          </p:nvPr>
        </p:nvSpPr>
        <p:spPr>
          <a:xfrm>
            <a:off x="1330963" y="2352058"/>
            <a:ext cx="9702800" cy="3669332"/>
          </a:xfrm>
        </p:spPr>
        <p:txBody>
          <a:bodyPr/>
          <a:lstStyle/>
          <a:p>
            <a:r>
              <a:rPr lang="en-US" dirty="0"/>
              <a:t>Click icon to add media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87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1368C-AC2D-429F-ABA4-E202E1EBD0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1991E4-3DFA-4CE0-A824-9B627FF0F1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585ECD-D07C-4E92-8E79-243D5A836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ADB6-987B-4F97-B5A8-7787158217F9}" type="datetimeFigureOut">
              <a:rPr lang="en-GB" smtClean="0"/>
              <a:t>15/05/2020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2E74B4-5DF2-4E61-A530-00E8C8080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7BAC88-736C-4255-9A02-296E24B4E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4B93-2230-4542-87EA-7C20081A64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0130259"/>
      </p:ext>
    </p:extLst>
  </p:cSld>
  <p:clrMapOvr>
    <a:masterClrMapping/>
  </p:clrMapOvr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295D7-5AC4-4ED3-86CF-2987C7520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96093-B11E-4D8D-A612-4E743EC9D3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167922-74EF-4928-A577-0499F0571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ADB6-987B-4F97-B5A8-7787158217F9}" type="datetimeFigureOut">
              <a:rPr lang="en-GB" smtClean="0"/>
              <a:t>15/05/2020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ECE0EB-20C2-4538-9C6F-54193465F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A04B40-7256-458D-9F1C-0354ADBE4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4B93-2230-4542-87EA-7C20081A64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4642226"/>
      </p:ext>
    </p:extLst>
  </p:cSld>
  <p:clrMapOvr>
    <a:masterClrMapping/>
  </p:clrMapOvr>
  <p:hf hdr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39E288-8E89-430A-B40B-412EBFF57F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BDE00A-95CF-4FC7-AD3E-A86B7FAD95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135F8D-28B7-4806-8421-8A0E647A1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ADB6-987B-4F97-B5A8-7787158217F9}" type="datetimeFigureOut">
              <a:rPr lang="en-GB" smtClean="0"/>
              <a:t>15/05/2020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F3E354-A8B3-4DA8-B12B-6761F9B9E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69282C-A2A3-439F-B945-789CC0C3D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4B93-2230-4542-87EA-7C20081A64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7294843"/>
      </p:ext>
    </p:extLst>
  </p:cSld>
  <p:clrMapOvr>
    <a:masterClrMapping/>
  </p:clrMapOvr>
  <p:hf hdr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61554-DE37-4230-8EEE-395D2C2DA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C32BD8-6CC5-4E97-849F-C2B69AA2D9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2542DF-1A7B-4C2D-8282-1917A8943E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7AAC30-018C-4722-9412-13C91E55E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ADB6-987B-4F97-B5A8-7787158217F9}" type="datetimeFigureOut">
              <a:rPr lang="en-GB" smtClean="0"/>
              <a:t>15/05/2020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DB5C51-32AD-4332-87EA-678DF369F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AE0CC6-68C4-4DAC-BC84-A35430C57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4B93-2230-4542-87EA-7C20081A64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6714962"/>
      </p:ext>
    </p:extLst>
  </p:cSld>
  <p:clrMapOvr>
    <a:masterClrMapping/>
  </p:clrMapOvr>
  <p:hf hdr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B619F-C6BD-4579-A184-C008E95A50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C0725-3B36-4850-949C-63B608311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1CEBFB-A376-45D4-B43E-F36469B250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39C271-7B37-46F9-AF63-0F23EA13B9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D76071-E578-47EE-B20E-29646CCEC1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B7433D-9E47-4ABB-BA91-3B231EA76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ADB6-987B-4F97-B5A8-7787158217F9}" type="datetimeFigureOut">
              <a:rPr lang="en-GB" smtClean="0"/>
              <a:t>15/05/2020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5E55D1-B4D9-47D0-8B25-4271D75D9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F921D6-B6A5-40E6-A764-6738763CC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4B93-2230-4542-87EA-7C20081A64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8988732"/>
      </p:ext>
    </p:extLst>
  </p:cSld>
  <p:clrMapOvr>
    <a:masterClrMapping/>
  </p:clrMapOvr>
  <p:hf hdr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EF394-4C91-43AF-9C57-A51277DE1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47C1A2-F551-480B-AA03-A5DBEF05D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ADB6-987B-4F97-B5A8-7787158217F9}" type="datetimeFigureOut">
              <a:rPr lang="en-GB" smtClean="0"/>
              <a:t>15/05/2020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0F50A7-A3B2-4F66-982C-5759EB454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4BEC1D-EA16-4FE6-B0A3-607CFC3C0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4B93-2230-4542-87EA-7C20081A64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6576621"/>
      </p:ext>
    </p:extLst>
  </p:cSld>
  <p:clrMapOvr>
    <a:masterClrMapping/>
  </p:clrMapOvr>
  <p:hf hdr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C60EA2-68DD-481E-89D5-984449544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ADB6-987B-4F97-B5A8-7787158217F9}" type="datetimeFigureOut">
              <a:rPr lang="en-GB" smtClean="0"/>
              <a:t>15/05/2020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CCC137-0644-4D72-A8A8-2C6D60FED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1155A-77FB-4E14-99B7-707278E85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4B93-2230-4542-87EA-7C20081A64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6022150"/>
      </p:ext>
    </p:extLst>
  </p:cSld>
  <p:clrMapOvr>
    <a:masterClrMapping/>
  </p:clrMapOvr>
  <p:hf hdr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48B7B7-EE4F-4710-877C-6B2973DFF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B577D1-DDF9-444B-BFEC-9E2EF6A7F9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7594AE-8616-4B0B-9D87-7CBA4C09FB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4D2114-2120-499A-A25B-A815D6E20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ADB6-987B-4F97-B5A8-7787158217F9}" type="datetimeFigureOut">
              <a:rPr lang="en-GB" smtClean="0"/>
              <a:t>15/05/2020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690B13-A9C3-4C62-90B7-155DEDE41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70C397-E1D8-4605-B74A-03EC53906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4B93-2230-4542-87EA-7C20081A64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4859321"/>
      </p:ext>
    </p:extLst>
  </p:cSld>
  <p:clrMapOvr>
    <a:masterClrMapping/>
  </p:clrMapOvr>
  <p:hf hdr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0A7E5-E37C-4F62-8A30-2C232D802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5723CE-73DD-42D1-AB99-473CF4925D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3D467F-7DDA-488B-A13F-190F969E9D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55254D-3385-437C-B455-80F9417DA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ADB6-987B-4F97-B5A8-7787158217F9}" type="datetimeFigureOut">
              <a:rPr lang="en-GB" smtClean="0"/>
              <a:t>15/05/2020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6688E6-F1F3-4FDD-A4D9-8DA4FE7387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2242E1-BA4E-4E7D-9A27-6568045F81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4B93-2230-4542-87EA-7C20081A64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0300659"/>
      </p:ext>
    </p:extLst>
  </p:cSld>
  <p:clrMapOvr>
    <a:masterClrMapping/>
  </p:clrMapOvr>
  <p:hf hdr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2419D-03A6-409D-8AC4-96D5102A2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70637D-D894-40AA-AE54-41268BD510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A1381D-300E-4DEE-B81C-F3A038BB8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ADB6-987B-4F97-B5A8-7787158217F9}" type="datetimeFigureOut">
              <a:rPr lang="en-GB" smtClean="0"/>
              <a:t>15/05/2020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85767C-4585-4054-BB62-D31402399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43B6F8-94CC-483F-9ECB-6FA985D65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4B93-2230-4542-87EA-7C20081A64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3623557"/>
      </p:ext>
    </p:extLst>
  </p:cSld>
  <p:clrMapOvr>
    <a:masterClrMapping/>
  </p:clrMapOvr>
  <p:hf hdr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8437A57-3EF8-489F-A53E-4BC6E4A29A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4EDC59-2E4C-4F78-8F79-6639329157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FE5095-3C61-4AB7-9912-65A16CC24C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9ADB6-987B-4F97-B5A8-7787158217F9}" type="datetimeFigureOut">
              <a:rPr lang="en-GB" smtClean="0"/>
              <a:t>15/05/2020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21A57A-E68A-4684-A6B0-53EA12724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CEBEE1-49AF-4F07-996B-5EE03E90D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4B93-2230-4542-87EA-7C20081A64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5319248"/>
      </p:ext>
    </p:extLst>
  </p:cSld>
  <p:clrMapOvr>
    <a:masterClrMapping/>
  </p:clrMapOvr>
  <p:hf hdr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vider page (single, white log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2629258" y="3207617"/>
            <a:ext cx="4361204" cy="38133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>
              <a:defRPr sz="2800" b="1" baseline="0">
                <a:solidFill>
                  <a:schemeClr val="tx1"/>
                </a:solidFill>
                <a:latin typeface="Arial (Headings)"/>
                <a:cs typeface="Arial (Headings)"/>
              </a:defRPr>
            </a:lvl1pPr>
          </a:lstStyle>
          <a:p>
            <a:r>
              <a:rPr lang="en-US" dirty="0"/>
              <a:t>Click to edit </a:t>
            </a:r>
            <a:r>
              <a:rPr lang="en-US"/>
              <a:t>divider page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483" y="1828800"/>
            <a:ext cx="3188208" cy="3188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570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emf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6.emf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CCA Brand Frame (16x9)_1.eps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30961" y="670560"/>
            <a:ext cx="9703753" cy="1056640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0960" y="1737841"/>
            <a:ext cx="9702800" cy="4283548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61473" y="6486259"/>
            <a:ext cx="2171521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800" dirty="0"/>
              <a:t>© ACCA      </a:t>
            </a:r>
            <a:r>
              <a:rPr lang="en-GB" sz="800" b="1" dirty="0"/>
              <a:t>INTERNAL</a:t>
            </a:r>
          </a:p>
        </p:txBody>
      </p:sp>
    </p:spTree>
    <p:extLst>
      <p:ext uri="{BB962C8B-B14F-4D97-AF65-F5344CB8AC3E}">
        <p14:creationId xmlns:p14="http://schemas.microsoft.com/office/powerpoint/2010/main" val="4275201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  <p:txStyles>
    <p:titleStyle>
      <a:lvl1pPr algn="l" defTabSz="914377" rtl="0" eaLnBrk="1" latinLnBrk="0" hangingPunct="1">
        <a:lnSpc>
          <a:spcPct val="95000"/>
        </a:lnSpc>
        <a:spcBef>
          <a:spcPct val="0"/>
        </a:spcBef>
        <a:buNone/>
        <a:defRPr sz="28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377" rtl="0" eaLnBrk="1" latinLnBrk="0" hangingPunct="1">
        <a:lnSpc>
          <a:spcPct val="100000"/>
        </a:lnSpc>
        <a:spcBef>
          <a:spcPts val="0"/>
        </a:spcBef>
        <a:spcAft>
          <a:spcPts val="1051"/>
        </a:spcAft>
        <a:buFontTx/>
        <a:buNone/>
        <a:defRPr sz="2133" kern="1200">
          <a:solidFill>
            <a:schemeClr val="tx2"/>
          </a:solidFill>
          <a:latin typeface="+mn-lt"/>
          <a:ea typeface="+mn-ea"/>
          <a:cs typeface="+mn-cs"/>
        </a:defRPr>
      </a:lvl1pPr>
      <a:lvl2pPr marL="215995" indent="-215995" algn="l" defTabSz="914377" rtl="0" eaLnBrk="1" latinLnBrk="0" hangingPunct="1">
        <a:lnSpc>
          <a:spcPct val="100000"/>
        </a:lnSpc>
        <a:spcBef>
          <a:spcPts val="0"/>
        </a:spcBef>
        <a:spcAft>
          <a:spcPts val="1051"/>
        </a:spcAft>
        <a:buClr>
          <a:schemeClr val="accent1"/>
        </a:buClr>
        <a:buFont typeface="Wingdings" panose="05000000000000000000" pitchFamily="2" charset="2"/>
        <a:buChar char="§"/>
        <a:defRPr sz="2133" kern="1200">
          <a:solidFill>
            <a:schemeClr val="tx2"/>
          </a:solidFill>
          <a:latin typeface="+mn-lt"/>
          <a:ea typeface="+mn-ea"/>
          <a:cs typeface="+mn-cs"/>
        </a:defRPr>
      </a:lvl2pPr>
      <a:lvl3pPr marL="395278" indent="-179384" algn="l" defTabSz="914377" rtl="0" eaLnBrk="1" latinLnBrk="0" hangingPunct="1">
        <a:lnSpc>
          <a:spcPct val="100000"/>
        </a:lnSpc>
        <a:spcBef>
          <a:spcPts val="0"/>
        </a:spcBef>
        <a:spcAft>
          <a:spcPts val="1051"/>
        </a:spcAft>
        <a:buClr>
          <a:schemeClr val="accent1"/>
        </a:buClr>
        <a:buFont typeface="Wingdings" panose="05000000000000000000" pitchFamily="2" charset="2"/>
        <a:buChar char="§"/>
        <a:defRPr sz="1867" kern="1200">
          <a:solidFill>
            <a:schemeClr val="tx2"/>
          </a:solidFill>
          <a:latin typeface="+mn-lt"/>
          <a:ea typeface="+mn-ea"/>
          <a:cs typeface="+mn-cs"/>
        </a:defRPr>
      </a:lvl3pPr>
      <a:lvl4pPr marL="577836" indent="-192083" algn="l" defTabSz="914377" rtl="0" eaLnBrk="1" latinLnBrk="0" hangingPunct="1">
        <a:lnSpc>
          <a:spcPct val="100000"/>
        </a:lnSpc>
        <a:spcBef>
          <a:spcPts val="0"/>
        </a:spcBef>
        <a:spcAft>
          <a:spcPts val="1051"/>
        </a:spcAft>
        <a:buClr>
          <a:schemeClr val="accent1"/>
        </a:buClr>
        <a:buFont typeface="Wingdings" panose="05000000000000000000" pitchFamily="2" charset="2"/>
        <a:buChar char="§"/>
        <a:defRPr sz="1867" kern="1200">
          <a:solidFill>
            <a:schemeClr val="tx2"/>
          </a:solidFill>
          <a:latin typeface="+mn-lt"/>
          <a:ea typeface="+mn-ea"/>
          <a:cs typeface="+mn-cs"/>
        </a:defRPr>
      </a:lvl4pPr>
      <a:lvl5pPr marL="741344" indent="-173034" algn="l" defTabSz="914377" rtl="0" eaLnBrk="1" latinLnBrk="0" hangingPunct="1">
        <a:lnSpc>
          <a:spcPct val="100000"/>
        </a:lnSpc>
        <a:spcBef>
          <a:spcPts val="0"/>
        </a:spcBef>
        <a:spcAft>
          <a:spcPts val="1051"/>
        </a:spcAft>
        <a:buClr>
          <a:schemeClr val="accent1"/>
        </a:buClr>
        <a:buFont typeface="Wingdings" panose="05000000000000000000" pitchFamily="2" charset="2"/>
        <a:buChar char="§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793">
          <p15:clr>
            <a:srgbClr val="F26B43"/>
          </p15:clr>
        </p15:guide>
        <p15:guide id="2" pos="6947">
          <p15:clr>
            <a:srgbClr val="F26B43"/>
          </p15:clr>
        </p15:guide>
        <p15:guide id="3" pos="846">
          <p15:clr>
            <a:srgbClr val="F26B43"/>
          </p15:clr>
        </p15:guide>
        <p15:guide id="4" orient="horz" pos="414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CCA Brand Frame (16x9)_4.ep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24613" y="1295417"/>
            <a:ext cx="9703753" cy="1056640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4612" y="2362696"/>
            <a:ext cx="9702800" cy="3446936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1474" y="6486261"/>
            <a:ext cx="461473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800" dirty="0"/>
              <a:t>© ACCA</a:t>
            </a:r>
          </a:p>
        </p:txBody>
      </p:sp>
    </p:spTree>
    <p:extLst>
      <p:ext uri="{BB962C8B-B14F-4D97-AF65-F5344CB8AC3E}">
        <p14:creationId xmlns:p14="http://schemas.microsoft.com/office/powerpoint/2010/main" val="478221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  <p:txStyles>
    <p:titleStyle>
      <a:lvl1pPr algn="l" defTabSz="914377" rtl="0" eaLnBrk="1" latinLnBrk="0" hangingPunct="1">
        <a:lnSpc>
          <a:spcPct val="95000"/>
        </a:lnSpc>
        <a:spcBef>
          <a:spcPct val="0"/>
        </a:spcBef>
        <a:buNone/>
        <a:defRPr sz="28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377" rtl="0" eaLnBrk="1" latinLnBrk="0" hangingPunct="1">
        <a:lnSpc>
          <a:spcPct val="100000"/>
        </a:lnSpc>
        <a:spcBef>
          <a:spcPts val="0"/>
        </a:spcBef>
        <a:spcAft>
          <a:spcPts val="1051"/>
        </a:spcAft>
        <a:buFontTx/>
        <a:buNone/>
        <a:defRPr sz="2133" kern="1200">
          <a:solidFill>
            <a:schemeClr val="tx2"/>
          </a:solidFill>
          <a:latin typeface="+mn-lt"/>
          <a:ea typeface="+mn-ea"/>
          <a:cs typeface="+mn-cs"/>
        </a:defRPr>
      </a:lvl1pPr>
      <a:lvl2pPr marL="215995" indent="-215995" algn="l" defTabSz="914377" rtl="0" eaLnBrk="1" latinLnBrk="0" hangingPunct="1">
        <a:lnSpc>
          <a:spcPct val="100000"/>
        </a:lnSpc>
        <a:spcBef>
          <a:spcPts val="0"/>
        </a:spcBef>
        <a:spcAft>
          <a:spcPts val="1051"/>
        </a:spcAft>
        <a:buClr>
          <a:schemeClr val="accent1"/>
        </a:buClr>
        <a:buFont typeface="Wingdings" panose="05000000000000000000" pitchFamily="2" charset="2"/>
        <a:buChar char="§"/>
        <a:defRPr sz="2133" kern="1200">
          <a:solidFill>
            <a:schemeClr val="tx2"/>
          </a:solidFill>
          <a:latin typeface="+mn-lt"/>
          <a:ea typeface="+mn-ea"/>
          <a:cs typeface="+mn-cs"/>
        </a:defRPr>
      </a:lvl2pPr>
      <a:lvl3pPr marL="395278" indent="-179384" algn="l" defTabSz="914377" rtl="0" eaLnBrk="1" latinLnBrk="0" hangingPunct="1">
        <a:lnSpc>
          <a:spcPct val="100000"/>
        </a:lnSpc>
        <a:spcBef>
          <a:spcPts val="0"/>
        </a:spcBef>
        <a:spcAft>
          <a:spcPts val="1051"/>
        </a:spcAft>
        <a:buClr>
          <a:schemeClr val="accent1"/>
        </a:buClr>
        <a:buFont typeface="Wingdings" panose="05000000000000000000" pitchFamily="2" charset="2"/>
        <a:buChar char="§"/>
        <a:defRPr sz="1867" kern="1200">
          <a:solidFill>
            <a:schemeClr val="tx2"/>
          </a:solidFill>
          <a:latin typeface="+mn-lt"/>
          <a:ea typeface="+mn-ea"/>
          <a:cs typeface="+mn-cs"/>
        </a:defRPr>
      </a:lvl3pPr>
      <a:lvl4pPr marL="577836" indent="-192083" algn="l" defTabSz="914377" rtl="0" eaLnBrk="1" latinLnBrk="0" hangingPunct="1">
        <a:lnSpc>
          <a:spcPct val="100000"/>
        </a:lnSpc>
        <a:spcBef>
          <a:spcPts val="0"/>
        </a:spcBef>
        <a:spcAft>
          <a:spcPts val="1051"/>
        </a:spcAft>
        <a:buClr>
          <a:schemeClr val="accent1"/>
        </a:buClr>
        <a:buFont typeface="Wingdings" panose="05000000000000000000" pitchFamily="2" charset="2"/>
        <a:buChar char="§"/>
        <a:defRPr sz="1867" kern="1200">
          <a:solidFill>
            <a:schemeClr val="tx2"/>
          </a:solidFill>
          <a:latin typeface="+mn-lt"/>
          <a:ea typeface="+mn-ea"/>
          <a:cs typeface="+mn-cs"/>
        </a:defRPr>
      </a:lvl4pPr>
      <a:lvl5pPr marL="741344" indent="-173034" algn="l" defTabSz="914377" rtl="0" eaLnBrk="1" latinLnBrk="0" hangingPunct="1">
        <a:lnSpc>
          <a:spcPct val="100000"/>
        </a:lnSpc>
        <a:spcBef>
          <a:spcPts val="0"/>
        </a:spcBef>
        <a:spcAft>
          <a:spcPts val="1051"/>
        </a:spcAft>
        <a:buClr>
          <a:schemeClr val="accent1"/>
        </a:buClr>
        <a:buFont typeface="Wingdings" panose="05000000000000000000" pitchFamily="2" charset="2"/>
        <a:buChar char="§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6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793">
          <p15:clr>
            <a:srgbClr val="F26B43"/>
          </p15:clr>
        </p15:guide>
        <p15:guide id="2" pos="6947">
          <p15:clr>
            <a:srgbClr val="F26B43"/>
          </p15:clr>
        </p15:guide>
        <p15:guide id="3" pos="846">
          <p15:clr>
            <a:srgbClr val="F26B43"/>
          </p15:clr>
        </p15:guide>
        <p15:guide id="4" orient="horz" pos="414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BD4AF95-6096-4F70-94CE-75144D7B6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6C3490-30C7-4FCB-B816-D10E9C3DAA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FE0050-2E14-40A4-8173-59AD7C7EF1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A9ADB6-987B-4F97-B5A8-7787158217F9}" type="datetimeFigureOut">
              <a:rPr lang="en-GB" smtClean="0"/>
              <a:t>15/05/2020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74EBA9-1921-4A46-95A5-B55D8565AC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BD417C-C766-4CE5-8024-0FACD7A806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B4B93-2230-4542-87EA-7C20081A643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3380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9258" y="3207617"/>
            <a:ext cx="5072991" cy="381331"/>
          </a:xfrm>
        </p:spPr>
        <p:txBody>
          <a:bodyPr/>
          <a:lstStyle/>
          <a:p>
            <a:r>
              <a:rPr lang="ko-KR" altLang="en-US" sz="3000" dirty="0" smtClean="0">
                <a:latin typeface="+mn-lt"/>
              </a:rPr>
              <a:t>불법 송금 예방 </a:t>
            </a:r>
            <a:r>
              <a:rPr lang="ko-KR" altLang="en-US" sz="3000" dirty="0" smtClean="0">
                <a:latin typeface="+mn-lt"/>
              </a:rPr>
              <a:t>안내</a:t>
            </a:r>
            <a:endParaRPr lang="en-GB" sz="3000" noProof="0" dirty="0">
              <a:latin typeface="+mn-lt"/>
            </a:endParaRPr>
          </a:p>
        </p:txBody>
      </p:sp>
      <p:pic>
        <p:nvPicPr>
          <p:cNvPr id="1026" name="Picture 2" descr="FRAUD ALERT - Financial Scams: BE AWARE! - Retireis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5523" y="1756426"/>
            <a:ext cx="3314153" cy="2899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그룹 13"/>
          <p:cNvGrpSpPr/>
          <p:nvPr/>
        </p:nvGrpSpPr>
        <p:grpSpPr>
          <a:xfrm>
            <a:off x="8576385" y="5624385"/>
            <a:ext cx="3357157" cy="944266"/>
            <a:chOff x="9430105" y="5310977"/>
            <a:chExt cx="4064685" cy="1517538"/>
          </a:xfrm>
        </p:grpSpPr>
        <p:pic>
          <p:nvPicPr>
            <p:cNvPr id="1052" name="Picture 28" descr="National Police Agency (South Korea) - Wikipedia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30105" y="5552166"/>
              <a:ext cx="1276323" cy="12763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그림 1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36" t="19881" r="3514" b="15432"/>
            <a:stretch/>
          </p:blipFill>
          <p:spPr>
            <a:xfrm>
              <a:off x="11164785" y="5310977"/>
              <a:ext cx="2330005" cy="1517538"/>
            </a:xfrm>
            <a:prstGeom prst="rect">
              <a:avLst/>
            </a:prstGeom>
          </p:spPr>
        </p:pic>
      </p:grpSp>
      <p:sp>
        <p:nvSpPr>
          <p:cNvPr id="3" name="TextBox 2"/>
          <p:cNvSpPr txBox="1"/>
          <p:nvPr/>
        </p:nvSpPr>
        <p:spPr>
          <a:xfrm>
            <a:off x="10129703" y="6480969"/>
            <a:ext cx="23799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목각파임B" panose="02030600000101010101" pitchFamily="18" charset="-127"/>
                <a:ea typeface="HY목각파임B" panose="02030600000101010101" pitchFamily="18" charset="-127"/>
              </a:rPr>
              <a:t>유학생지원팀</a:t>
            </a:r>
            <a:endParaRPr lang="ko-KR" altLang="en-US" sz="2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목각파임B" panose="02030600000101010101" pitchFamily="18" charset="-127"/>
              <a:ea typeface="HY목각파임B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90675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1892" y="1407913"/>
            <a:ext cx="2646871" cy="447932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80952" y="1320231"/>
            <a:ext cx="2645948" cy="447932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54396" y="2943976"/>
            <a:ext cx="36074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mtClean="0">
                <a:latin typeface="Ebrima" panose="02000000000000000000" pitchFamily="2" charset="0"/>
                <a:ea typeface="Ebrima" panose="02000000000000000000" pitchFamily="2" charset="0"/>
                <a:cs typeface="Ebrima" panose="02000000000000000000" pitchFamily="2" charset="0"/>
              </a:rPr>
              <a:t>SNS(face book)</a:t>
            </a:r>
            <a:r>
              <a:rPr lang="ko-KR" altLang="en-US" sz="2400" b="1" smtClean="0">
                <a:latin typeface="Ebrima" panose="02000000000000000000" pitchFamily="2" charset="0"/>
                <a:cs typeface="Ebrima" panose="02000000000000000000" pitchFamily="2" charset="0"/>
              </a:rPr>
              <a:t>를 이용한 허위 일자리 광고 </a:t>
            </a:r>
            <a:endParaRPr lang="ko-KR" altLang="en-US" sz="2400" b="1">
              <a:latin typeface="Ebrima" panose="02000000000000000000" pitchFamily="2" charset="0"/>
              <a:cs typeface="Ebrima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943599" y="548647"/>
            <a:ext cx="58747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FKai-SB" panose="03000509000000000000" pitchFamily="65" charset="-120"/>
                <a:ea typeface="DFKai-SB" panose="03000509000000000000" pitchFamily="65" charset="-120"/>
              </a:rPr>
              <a:t>※ </a:t>
            </a:r>
            <a:r>
              <a:rPr lang="ko-KR" alt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불법 송금 및 환전 아르바이트 주의</a:t>
            </a:r>
            <a:r>
              <a:rPr lang="en-US" altLang="ko-KR" sz="24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FKai-SB" panose="03000509000000000000" pitchFamily="65" charset="-120"/>
                <a:ea typeface="DFKai-SB" panose="03000509000000000000" pitchFamily="65" charset="-120"/>
              </a:rPr>
              <a:t> ※</a:t>
            </a:r>
            <a:r>
              <a:rPr lang="ko-KR" alt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ko-KR" altLang="en-US" sz="2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61892" y="6020033"/>
            <a:ext cx="432148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ko-KR" sz="16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수수료</a:t>
            </a:r>
            <a:r>
              <a:rPr lang="ko-KR" altLang="ko-KR" sz="16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를 준다고 접근하며 </a:t>
            </a:r>
            <a:r>
              <a:rPr lang="ko-KR" altLang="ko-KR" sz="16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통장</a:t>
            </a:r>
            <a:r>
              <a:rPr lang="ko-KR" altLang="ko-KR" sz="16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이나</a:t>
            </a:r>
            <a:r>
              <a:rPr lang="en-US" altLang="ko-KR" sz="16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ko-KR" sz="160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개인정보</a:t>
            </a:r>
            <a:r>
              <a:rPr lang="ko-KR" altLang="ko-KR" sz="16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를 요구할 경우</a:t>
            </a:r>
            <a:r>
              <a:rPr lang="en-US" altLang="ko-KR" sz="16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16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제공 금지</a:t>
            </a:r>
          </a:p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1197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0040" y="3129022"/>
            <a:ext cx="4482743" cy="381331"/>
          </a:xfrm>
        </p:spPr>
        <p:txBody>
          <a:bodyPr/>
          <a:lstStyle/>
          <a:p>
            <a:r>
              <a:rPr lang="ko-KR" altLang="en-US" sz="3200" noProof="0" smtClean="0">
                <a:solidFill>
                  <a:srgbClr val="FF0000"/>
                </a:solidFill>
                <a:latin typeface="+mn-lt"/>
              </a:rPr>
              <a:t>불법</a:t>
            </a:r>
            <a:r>
              <a:rPr lang="ko-KR" altLang="en-US" sz="3200" noProof="0" smtClean="0">
                <a:latin typeface="+mn-lt"/>
              </a:rPr>
              <a:t> </a:t>
            </a:r>
            <a:r>
              <a:rPr lang="ko-KR" altLang="en-US" sz="3200" noProof="0" smtClean="0">
                <a:solidFill>
                  <a:schemeClr val="accent2"/>
                </a:solidFill>
                <a:latin typeface="+mn-lt"/>
              </a:rPr>
              <a:t>송금</a:t>
            </a:r>
            <a:r>
              <a:rPr lang="ko-KR" altLang="en-US" sz="3200" noProof="0" smtClean="0">
                <a:latin typeface="+mn-lt"/>
              </a:rPr>
              <a:t> 과정</a:t>
            </a:r>
            <a:endParaRPr lang="en-GB" sz="3200" noProof="0" dirty="0"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515292" y="1828671"/>
            <a:ext cx="6534746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ko-KR" alt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학생들이 </a:t>
            </a:r>
            <a:r>
              <a:rPr lang="en-US" altLang="ko-KR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SNS</a:t>
            </a:r>
            <a:r>
              <a:rPr lang="ko-KR" alt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에서아르바이트 </a:t>
            </a:r>
            <a:r>
              <a:rPr lang="ko-KR" alt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광고를 접한 후 </a:t>
            </a:r>
            <a:r>
              <a:rPr lang="ko-KR" alt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메신저로 연락 하였음</a:t>
            </a:r>
            <a:endParaRPr lang="en-US" altLang="ko-KR" sz="24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+mj-lt"/>
              <a:buAutoNum type="arabicPeriod"/>
            </a:pPr>
            <a:endParaRPr lang="en-US" altLang="ko-KR" sz="24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ko-KR" alt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고용인은 </a:t>
            </a:r>
            <a:r>
              <a:rPr lang="ko-KR" altLang="ko-KR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제</a:t>
            </a:r>
            <a:r>
              <a:rPr lang="ko-KR" alt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품의</a:t>
            </a:r>
            <a:r>
              <a:rPr lang="en-US" altLang="ko-KR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ko-KR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대금을 </a:t>
            </a:r>
            <a:r>
              <a:rPr lang="ko-KR" alt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  <a:r>
              <a:rPr lang="ko-KR" altLang="ko-KR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ko-KR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계좌</a:t>
            </a:r>
            <a:r>
              <a:rPr lang="ko-KR" alt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에 먼저 송금 함</a:t>
            </a:r>
            <a:endParaRPr lang="en-US" altLang="ko-KR" sz="24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4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3. 10</a:t>
            </a:r>
            <a:r>
              <a:rPr lang="en-US" altLang="ko-KR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%</a:t>
            </a:r>
            <a:r>
              <a:rPr lang="ko-KR" altLang="ko-KR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를 </a:t>
            </a:r>
            <a:r>
              <a:rPr lang="ko-KR" alt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 계좌에 남기고</a:t>
            </a:r>
            <a:r>
              <a:rPr lang="en-US" altLang="ko-KR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나머지</a:t>
            </a:r>
            <a:r>
              <a:rPr lang="ko-KR" altLang="ko-KR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ko-KR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돈을 </a:t>
            </a:r>
            <a:r>
              <a:rPr lang="ko-KR" alt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다른 </a:t>
            </a:r>
            <a:r>
              <a:rPr lang="ko-KR" altLang="ko-KR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계좌번호에 </a:t>
            </a:r>
            <a:r>
              <a:rPr lang="ko-KR" altLang="ko-KR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입</a:t>
            </a:r>
            <a:r>
              <a:rPr lang="ko-KR" alt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금 하도록 </a:t>
            </a:r>
            <a:r>
              <a:rPr lang="ko-KR" altLang="en-US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안내를 </a:t>
            </a:r>
            <a:r>
              <a:rPr lang="ko-KR" alt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받음</a:t>
            </a:r>
            <a:endParaRPr lang="en-US" altLang="ko-KR" sz="24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sz="2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ko-KR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</a:t>
            </a:r>
            <a:r>
              <a:rPr lang="ko-KR" altLang="en-US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고용인의 지시대로 따른 학생들은 단순히  아르바이트의 과정이라고 여겨 불법 행위에 연류 됨</a:t>
            </a:r>
            <a:endParaRPr lang="en-US" altLang="ko-KR" sz="2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+mj-lt"/>
              <a:buAutoNum type="arabicPeriod"/>
            </a:pPr>
            <a:endParaRPr lang="en-US" altLang="ko-KR" sz="2400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ko-KR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91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84095" y="801388"/>
            <a:ext cx="10515600" cy="1325563"/>
          </a:xfrm>
        </p:spPr>
        <p:txBody>
          <a:bodyPr>
            <a:normAutofit/>
          </a:bodyPr>
          <a:lstStyle/>
          <a:p>
            <a:r>
              <a:rPr lang="ko-KR" altLang="en-US" sz="3000" b="1" smtClean="0">
                <a:latin typeface="Arial" panose="020B0604020202020204" pitchFamily="34" charset="0"/>
                <a:cs typeface="Arial" panose="020B0604020202020204" pitchFamily="34" charset="0"/>
              </a:rPr>
              <a:t>불법 송금 과정 </a:t>
            </a:r>
            <a:endParaRPr lang="ko-KR" altLang="en-US" sz="3000" b="1" dirty="0"/>
          </a:p>
        </p:txBody>
      </p:sp>
      <p:graphicFrame>
        <p:nvGraphicFramePr>
          <p:cNvPr id="10" name="내용 개체 틀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1216391"/>
              </p:ext>
            </p:extLst>
          </p:nvPr>
        </p:nvGraphicFramePr>
        <p:xfrm>
          <a:off x="184095" y="2535635"/>
          <a:ext cx="12112668" cy="2086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327DD1-8437-485A-A80F-13F76A6D36BF}" type="datetime1">
              <a:rPr lang="en-GB" altLang="ko-KR" smtClean="0"/>
              <a:t>15/05/2020</a:t>
            </a:fld>
            <a:endParaRPr lang="en-GB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4B93-2230-4542-87EA-7C20081A6438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671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6424" y="3178588"/>
            <a:ext cx="5407929" cy="381331"/>
          </a:xfrm>
        </p:spPr>
        <p:txBody>
          <a:bodyPr/>
          <a:lstStyle/>
          <a:p>
            <a:r>
              <a:rPr lang="ko-KR" altLang="en-US" noProof="0" smtClean="0">
                <a:solidFill>
                  <a:srgbClr val="FF0000"/>
                </a:solidFill>
                <a:latin typeface="+mn-lt"/>
              </a:rPr>
              <a:t>불법</a:t>
            </a:r>
            <a:r>
              <a:rPr lang="ko-KR" altLang="en-US" noProof="0" smtClean="0">
                <a:latin typeface="+mn-lt"/>
              </a:rPr>
              <a:t> </a:t>
            </a:r>
            <a:r>
              <a:rPr lang="ko-KR" altLang="en-US" noProof="0" smtClean="0">
                <a:solidFill>
                  <a:schemeClr val="accent2"/>
                </a:solidFill>
                <a:latin typeface="+mn-lt"/>
              </a:rPr>
              <a:t>송금</a:t>
            </a:r>
            <a:r>
              <a:rPr lang="ko-KR" altLang="en-US" noProof="0" smtClean="0">
                <a:latin typeface="+mn-lt"/>
              </a:rPr>
              <a:t> 예방법 </a:t>
            </a:r>
            <a:endParaRPr lang="en-GB" noProof="0" dirty="0">
              <a:latin typeface="+mn-lt"/>
            </a:endParaRPr>
          </a:p>
        </p:txBody>
      </p:sp>
      <p:sp>
        <p:nvSpPr>
          <p:cNvPr id="18" name="오른쪽 화살표 17"/>
          <p:cNvSpPr/>
          <p:nvPr/>
        </p:nvSpPr>
        <p:spPr>
          <a:xfrm>
            <a:off x="5561048" y="3268022"/>
            <a:ext cx="789648" cy="202462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6865109" y="2362980"/>
            <a:ext cx="564923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1.</a:t>
            </a:r>
            <a:r>
              <a:rPr lang="ko-KR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아르바이트 시작 전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철저한 확인 </a:t>
            </a:r>
            <a:r>
              <a:rPr lang="ko-KR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필요</a:t>
            </a:r>
            <a:endParaRPr lang="en-US" altLang="ko-KR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2.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통장</a:t>
            </a:r>
            <a:r>
              <a:rPr lang="ko-KR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이나 </a:t>
            </a:r>
            <a:r>
              <a:rPr lang="ko-KR" altLang="en-U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개인정보</a:t>
            </a:r>
            <a:r>
              <a:rPr lang="ko-KR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요구시</a:t>
            </a:r>
            <a:r>
              <a:rPr lang="ko-KR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제공 금지</a:t>
            </a:r>
            <a:endParaRPr lang="en-US" altLang="ko-KR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3.</a:t>
            </a:r>
            <a:r>
              <a:rPr lang="ko-KR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해당 사건 </a:t>
            </a:r>
            <a:r>
              <a:rPr lang="ko-KR" altLang="en-U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연류될</a:t>
            </a:r>
            <a:r>
              <a:rPr lang="ko-KR" altLang="en-U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시 </a:t>
            </a:r>
            <a:r>
              <a:rPr lang="ko-KR" altLang="en-US" sz="2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즉각신고</a:t>
            </a:r>
            <a:endParaRPr lang="ko-KR" altLang="en-US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4894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CCA 16-9 PowerPoint">
  <a:themeElements>
    <a:clrScheme name="ACCA colours 2017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C80000"/>
      </a:accent1>
      <a:accent2>
        <a:srgbClr val="747678"/>
      </a:accent2>
      <a:accent3>
        <a:srgbClr val="F4998A"/>
      </a:accent3>
      <a:accent4>
        <a:srgbClr val="C1C1C1"/>
      </a:accent4>
      <a:accent5>
        <a:srgbClr val="00A3E0"/>
      </a:accent5>
      <a:accent6>
        <a:srgbClr val="FF6A10"/>
      </a:accent6>
      <a:hlink>
        <a:srgbClr val="0066FF"/>
      </a:hlink>
      <a:folHlink>
        <a:srgbClr val="6F2C3F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6350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1400"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ACCA 16x9 template (Sep 2017) _AW.pptx" id="{9AC6F4F4-3BE6-45E5-958E-6422027B0CD1}" vid="{82B58FE2-DAB5-469F-9209-4F11B43C951B}"/>
    </a:ext>
  </a:extLst>
</a:theme>
</file>

<file path=ppt/theme/theme2.xml><?xml version="1.0" encoding="utf-8"?>
<a:theme xmlns:a="http://schemas.openxmlformats.org/drawingml/2006/main" name="1_ACCA Master Brand Frame">
  <a:themeElements>
    <a:clrScheme name="ACCA colours 2017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C80000"/>
      </a:accent1>
      <a:accent2>
        <a:srgbClr val="747678"/>
      </a:accent2>
      <a:accent3>
        <a:srgbClr val="F4998A"/>
      </a:accent3>
      <a:accent4>
        <a:srgbClr val="C1C1C1"/>
      </a:accent4>
      <a:accent5>
        <a:srgbClr val="00A3E0"/>
      </a:accent5>
      <a:accent6>
        <a:srgbClr val="FF6A10"/>
      </a:accent6>
      <a:hlink>
        <a:srgbClr val="0066FF"/>
      </a:hlink>
      <a:folHlink>
        <a:srgbClr val="6F2C3F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6350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defRPr sz="1400"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ACCA 16x9 template (Sep 2017) _AW.pptx" id="{9AC6F4F4-3BE6-45E5-958E-6422027B0CD1}" vid="{89204BF4-7061-4D73-9C73-BE8DD6EC48A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6D77FCCE7BC3D4F9956CAD493D98E8D" ma:contentTypeVersion="8" ma:contentTypeDescription="Create a new document." ma:contentTypeScope="" ma:versionID="b092c208e2d57e526f40da926f21637c">
  <xsd:schema xmlns:xsd="http://www.w3.org/2001/XMLSchema" xmlns:xs="http://www.w3.org/2001/XMLSchema" xmlns:p="http://schemas.microsoft.com/office/2006/metadata/properties" xmlns:ns3="14b0e76d-d00c-4a86-a7db-44715a324af5" targetNamespace="http://schemas.microsoft.com/office/2006/metadata/properties" ma:root="true" ma:fieldsID="7742e422931a15473273f3a887b783d5" ns3:_="">
    <xsd:import namespace="14b0e76d-d00c-4a86-a7db-44715a324af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4b0e76d-d00c-4a86-a7db-44715a324af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ACA3671-0D3F-4381-AF39-B9A32D71CA4C}">
  <ds:schemaRefs>
    <ds:schemaRef ds:uri="http://www.w3.org/XML/1998/namespace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purl.org/dc/terms/"/>
    <ds:schemaRef ds:uri="http://schemas.openxmlformats.org/package/2006/metadata/core-properties"/>
    <ds:schemaRef ds:uri="14b0e76d-d00c-4a86-a7db-44715a324af5"/>
  </ds:schemaRefs>
</ds:datastoreItem>
</file>

<file path=customXml/itemProps2.xml><?xml version="1.0" encoding="utf-8"?>
<ds:datastoreItem xmlns:ds="http://schemas.openxmlformats.org/officeDocument/2006/customXml" ds:itemID="{ABF94F26-5577-42A4-97D4-2122F16C5A8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4b0e76d-d00c-4a86-a7db-44715a324af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1C7C267-D735-465E-8050-BD9EC3842C5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1515</TotalTime>
  <Words>243</Words>
  <Application>Microsoft Office PowerPoint</Application>
  <PresentationFormat>와이드스크린</PresentationFormat>
  <Paragraphs>44</Paragraphs>
  <Slides>5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5</vt:i4>
      </vt:variant>
    </vt:vector>
  </HeadingPairs>
  <TitlesOfParts>
    <vt:vector size="18" baseType="lpstr">
      <vt:lpstr>Arial (Headings)</vt:lpstr>
      <vt:lpstr>DFKai-SB</vt:lpstr>
      <vt:lpstr>HY견고딕</vt:lpstr>
      <vt:lpstr>HY목각파임B</vt:lpstr>
      <vt:lpstr>맑은 고딕</vt:lpstr>
      <vt:lpstr>Arial</vt:lpstr>
      <vt:lpstr>Calibri</vt:lpstr>
      <vt:lpstr>Calibri Light</vt:lpstr>
      <vt:lpstr>Ebrima</vt:lpstr>
      <vt:lpstr>Wingdings</vt:lpstr>
      <vt:lpstr>ACCA 16-9 PowerPoint</vt:lpstr>
      <vt:lpstr>1_ACCA Master Brand Frame</vt:lpstr>
      <vt:lpstr>Office Theme</vt:lpstr>
      <vt:lpstr>불법 송금 예방 안내</vt:lpstr>
      <vt:lpstr>PowerPoint 프레젠테이션</vt:lpstr>
      <vt:lpstr>불법 송금 과정</vt:lpstr>
      <vt:lpstr>불법 송금 과정 </vt:lpstr>
      <vt:lpstr>불법 송금 예방법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AML Supervisory Team Structure</dc:title>
  <dc:creator>Peter Petrucci</dc:creator>
  <cp:lastModifiedBy>Windows User</cp:lastModifiedBy>
  <cp:revision>166</cp:revision>
  <dcterms:created xsi:type="dcterms:W3CDTF">2020-01-21T12:22:01Z</dcterms:created>
  <dcterms:modified xsi:type="dcterms:W3CDTF">2020-05-15T04:30:26Z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0x010100F6D77FCCE7BC3D4F9956CAD493D98E8D</vt:lpwstr>
  </property>
</Properties>
</file>