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handoutMasterIdLst>
    <p:handoutMasterId r:id="rId24"/>
  </p:handoutMasterIdLst>
  <p:sldIdLst>
    <p:sldId id="491" r:id="rId2"/>
    <p:sldId id="490" r:id="rId3"/>
    <p:sldId id="492" r:id="rId4"/>
    <p:sldId id="493" r:id="rId5"/>
    <p:sldId id="494" r:id="rId6"/>
    <p:sldId id="495" r:id="rId7"/>
    <p:sldId id="496" r:id="rId8"/>
    <p:sldId id="497" r:id="rId9"/>
    <p:sldId id="498" r:id="rId10"/>
    <p:sldId id="499" r:id="rId11"/>
    <p:sldId id="500" r:id="rId12"/>
    <p:sldId id="501" r:id="rId13"/>
    <p:sldId id="502" r:id="rId14"/>
    <p:sldId id="503" r:id="rId15"/>
    <p:sldId id="504" r:id="rId16"/>
    <p:sldId id="505" r:id="rId17"/>
    <p:sldId id="506" r:id="rId18"/>
    <p:sldId id="507" r:id="rId19"/>
    <p:sldId id="508" r:id="rId20"/>
    <p:sldId id="509" r:id="rId21"/>
    <p:sldId id="510" r:id="rId22"/>
  </p:sldIdLst>
  <p:sldSz cx="9906000" cy="6858000" type="A4"/>
  <p:notesSz cx="6797675" cy="9926638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sz="1600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33CC"/>
    <a:srgbClr val="0066FF"/>
    <a:srgbClr val="9966FF"/>
    <a:srgbClr val="99FF66"/>
    <a:srgbClr val="FF9933"/>
    <a:srgbClr val="33CCFF"/>
    <a:srgbClr val="FF3300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81" autoAdjust="0"/>
    <p:restoredTop sz="94636" autoAdjust="0"/>
  </p:normalViewPr>
  <p:slideViewPr>
    <p:cSldViewPr>
      <p:cViewPr varScale="1">
        <p:scale>
          <a:sx n="108" d="100"/>
          <a:sy n="108" d="100"/>
        </p:scale>
        <p:origin x="1314" y="102"/>
      </p:cViewPr>
      <p:guideLst>
        <p:guide orient="horz" pos="2160"/>
        <p:guide pos="312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6" d="100"/>
          <a:sy n="56" d="100"/>
        </p:scale>
        <p:origin x="-1866" y="-7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image" Target="../media/image3.wmf"/><Relationship Id="rId1" Type="http://schemas.openxmlformats.org/officeDocument/2006/relationships/image" Target="../media/image2.wmf"/></Relationships>
</file>

<file path=ppt/drawings/_rels/vmlDrawing5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image" Target="../media/image17.wmf"/><Relationship Id="rId3" Type="http://schemas.openxmlformats.org/officeDocument/2006/relationships/image" Target="../media/image7.wmf"/><Relationship Id="rId7" Type="http://schemas.openxmlformats.org/officeDocument/2006/relationships/image" Target="../media/image11.wmf"/><Relationship Id="rId12" Type="http://schemas.openxmlformats.org/officeDocument/2006/relationships/image" Target="../media/image16.wmf"/><Relationship Id="rId2" Type="http://schemas.openxmlformats.org/officeDocument/2006/relationships/image" Target="../media/image6.wmf"/><Relationship Id="rId1" Type="http://schemas.openxmlformats.org/officeDocument/2006/relationships/image" Target="../media/image5.wmf"/><Relationship Id="rId6" Type="http://schemas.openxmlformats.org/officeDocument/2006/relationships/image" Target="../media/image10.wmf"/><Relationship Id="rId11" Type="http://schemas.openxmlformats.org/officeDocument/2006/relationships/image" Target="../media/image15.png"/><Relationship Id="rId5" Type="http://schemas.openxmlformats.org/officeDocument/2006/relationships/image" Target="../media/image9.wmf"/><Relationship Id="rId10" Type="http://schemas.openxmlformats.org/officeDocument/2006/relationships/image" Target="../media/image14.wmf"/><Relationship Id="rId4" Type="http://schemas.openxmlformats.org/officeDocument/2006/relationships/image" Target="../media/image8.wmf"/><Relationship Id="rId9" Type="http://schemas.openxmlformats.org/officeDocument/2006/relationships/image" Target="../media/image13.wmf"/><Relationship Id="rId14" Type="http://schemas.openxmlformats.org/officeDocument/2006/relationships/image" Target="../media/image18.wmf"/></Relationships>
</file>

<file path=ppt/drawings/_rels/vmlDrawing6.vml.rels><?xml version="1.0" encoding="UTF-8" standalone="yes"?>
<Relationships xmlns="http://schemas.openxmlformats.org/package/2006/relationships"><Relationship Id="rId8" Type="http://schemas.openxmlformats.org/officeDocument/2006/relationships/image" Target="../media/image26.wmf"/><Relationship Id="rId3" Type="http://schemas.openxmlformats.org/officeDocument/2006/relationships/image" Target="../media/image21.wmf"/><Relationship Id="rId7" Type="http://schemas.openxmlformats.org/officeDocument/2006/relationships/image" Target="../media/image25.wmf"/><Relationship Id="rId2" Type="http://schemas.openxmlformats.org/officeDocument/2006/relationships/image" Target="../media/image20.wmf"/><Relationship Id="rId1" Type="http://schemas.openxmlformats.org/officeDocument/2006/relationships/image" Target="../media/image19.wmf"/><Relationship Id="rId6" Type="http://schemas.openxmlformats.org/officeDocument/2006/relationships/image" Target="../media/image24.wmf"/><Relationship Id="rId5" Type="http://schemas.openxmlformats.org/officeDocument/2006/relationships/image" Target="../media/image23.png"/><Relationship Id="rId4" Type="http://schemas.openxmlformats.org/officeDocument/2006/relationships/image" Target="../media/image22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27.wmf"/></Relationships>
</file>

<file path=ppt/drawings/_rels/vmlDrawing8.vml.rels><?xml version="1.0" encoding="UTF-8" standalone="yes"?>
<Relationships xmlns="http://schemas.openxmlformats.org/package/2006/relationships"><Relationship Id="rId8" Type="http://schemas.openxmlformats.org/officeDocument/2006/relationships/image" Target="../media/image35.wmf"/><Relationship Id="rId3" Type="http://schemas.openxmlformats.org/officeDocument/2006/relationships/image" Target="../media/image30.wmf"/><Relationship Id="rId7" Type="http://schemas.openxmlformats.org/officeDocument/2006/relationships/image" Target="../media/image34.wmf"/><Relationship Id="rId12" Type="http://schemas.openxmlformats.org/officeDocument/2006/relationships/image" Target="../media/image39.wmf"/><Relationship Id="rId2" Type="http://schemas.openxmlformats.org/officeDocument/2006/relationships/image" Target="../media/image29.wmf"/><Relationship Id="rId1" Type="http://schemas.openxmlformats.org/officeDocument/2006/relationships/image" Target="../media/image28.wmf"/><Relationship Id="rId6" Type="http://schemas.openxmlformats.org/officeDocument/2006/relationships/image" Target="../media/image33.png"/><Relationship Id="rId11" Type="http://schemas.openxmlformats.org/officeDocument/2006/relationships/image" Target="../media/image38.wmf"/><Relationship Id="rId5" Type="http://schemas.openxmlformats.org/officeDocument/2006/relationships/image" Target="../media/image32.png"/><Relationship Id="rId10" Type="http://schemas.openxmlformats.org/officeDocument/2006/relationships/image" Target="../media/image37.wmf"/><Relationship Id="rId4" Type="http://schemas.openxmlformats.org/officeDocument/2006/relationships/image" Target="../media/image31.wmf"/><Relationship Id="rId9" Type="http://schemas.openxmlformats.org/officeDocument/2006/relationships/image" Target="../media/image36.wmf"/></Relationships>
</file>

<file path=ppt/drawings/_rels/vmlDrawing9.vml.rels><?xml version="1.0" encoding="UTF-8" standalone="yes"?>
<Relationships xmlns="http://schemas.openxmlformats.org/package/2006/relationships"><Relationship Id="rId8" Type="http://schemas.openxmlformats.org/officeDocument/2006/relationships/image" Target="../media/image47.wmf"/><Relationship Id="rId3" Type="http://schemas.openxmlformats.org/officeDocument/2006/relationships/image" Target="../media/image42.wmf"/><Relationship Id="rId7" Type="http://schemas.openxmlformats.org/officeDocument/2006/relationships/image" Target="../media/image46.wmf"/><Relationship Id="rId2" Type="http://schemas.openxmlformats.org/officeDocument/2006/relationships/image" Target="../media/image41.wmf"/><Relationship Id="rId1" Type="http://schemas.openxmlformats.org/officeDocument/2006/relationships/image" Target="../media/image40.png"/><Relationship Id="rId6" Type="http://schemas.openxmlformats.org/officeDocument/2006/relationships/image" Target="../media/image45.wmf"/><Relationship Id="rId5" Type="http://schemas.openxmlformats.org/officeDocument/2006/relationships/image" Target="../media/image44.wmf"/><Relationship Id="rId10" Type="http://schemas.openxmlformats.org/officeDocument/2006/relationships/image" Target="../media/image49.wmf"/><Relationship Id="rId4" Type="http://schemas.openxmlformats.org/officeDocument/2006/relationships/image" Target="../media/image43.wmf"/><Relationship Id="rId9" Type="http://schemas.openxmlformats.org/officeDocument/2006/relationships/image" Target="../media/image48.wmf"/></Relationships>
</file>

<file path=ppt/drawings/_rels/vmlDrawing10.vml.rels><?xml version="1.0" encoding="UTF-8" standalone="yes"?>
<Relationships xmlns="http://schemas.openxmlformats.org/package/2006/relationships"><Relationship Id="rId8" Type="http://schemas.openxmlformats.org/officeDocument/2006/relationships/image" Target="../media/image56.wmf"/><Relationship Id="rId13" Type="http://schemas.openxmlformats.org/officeDocument/2006/relationships/image" Target="../media/image61.wmf"/><Relationship Id="rId3" Type="http://schemas.openxmlformats.org/officeDocument/2006/relationships/image" Target="../media/image51.wmf"/><Relationship Id="rId7" Type="http://schemas.openxmlformats.org/officeDocument/2006/relationships/image" Target="../media/image55.wmf"/><Relationship Id="rId12" Type="http://schemas.openxmlformats.org/officeDocument/2006/relationships/image" Target="../media/image60.wmf"/><Relationship Id="rId2" Type="http://schemas.openxmlformats.org/officeDocument/2006/relationships/image" Target="../media/image50.wmf"/><Relationship Id="rId1" Type="http://schemas.openxmlformats.org/officeDocument/2006/relationships/image" Target="../media/image40.png"/><Relationship Id="rId6" Type="http://schemas.openxmlformats.org/officeDocument/2006/relationships/image" Target="../media/image54.wmf"/><Relationship Id="rId11" Type="http://schemas.openxmlformats.org/officeDocument/2006/relationships/image" Target="../media/image59.wmf"/><Relationship Id="rId5" Type="http://schemas.openxmlformats.org/officeDocument/2006/relationships/image" Target="../media/image53.png"/><Relationship Id="rId10" Type="http://schemas.openxmlformats.org/officeDocument/2006/relationships/image" Target="../media/image58.wmf"/><Relationship Id="rId4" Type="http://schemas.openxmlformats.org/officeDocument/2006/relationships/image" Target="../media/image52.wmf"/><Relationship Id="rId9" Type="http://schemas.openxmlformats.org/officeDocument/2006/relationships/image" Target="../media/image57.wmf"/></Relationships>
</file>

<file path=ppt/drawings/_rels/vmlDrawing11.vml.rels><?xml version="1.0" encoding="UTF-8" standalone="yes"?>
<Relationships xmlns="http://schemas.openxmlformats.org/package/2006/relationships"><Relationship Id="rId8" Type="http://schemas.openxmlformats.org/officeDocument/2006/relationships/image" Target="../media/image69.wmf"/><Relationship Id="rId13" Type="http://schemas.openxmlformats.org/officeDocument/2006/relationships/image" Target="../media/image74.wmf"/><Relationship Id="rId3" Type="http://schemas.openxmlformats.org/officeDocument/2006/relationships/image" Target="../media/image64.wmf"/><Relationship Id="rId7" Type="http://schemas.openxmlformats.org/officeDocument/2006/relationships/image" Target="../media/image68.wmf"/><Relationship Id="rId12" Type="http://schemas.openxmlformats.org/officeDocument/2006/relationships/image" Target="../media/image73.wmf"/><Relationship Id="rId2" Type="http://schemas.openxmlformats.org/officeDocument/2006/relationships/image" Target="../media/image63.wmf"/><Relationship Id="rId1" Type="http://schemas.openxmlformats.org/officeDocument/2006/relationships/image" Target="../media/image62.wmf"/><Relationship Id="rId6" Type="http://schemas.openxmlformats.org/officeDocument/2006/relationships/image" Target="../media/image67.wmf"/><Relationship Id="rId11" Type="http://schemas.openxmlformats.org/officeDocument/2006/relationships/image" Target="../media/image72.wmf"/><Relationship Id="rId5" Type="http://schemas.openxmlformats.org/officeDocument/2006/relationships/image" Target="../media/image66.wmf"/><Relationship Id="rId10" Type="http://schemas.openxmlformats.org/officeDocument/2006/relationships/image" Target="../media/image71.wmf"/><Relationship Id="rId4" Type="http://schemas.openxmlformats.org/officeDocument/2006/relationships/image" Target="../media/image65.png"/><Relationship Id="rId9" Type="http://schemas.openxmlformats.org/officeDocument/2006/relationships/image" Target="../media/image70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77.wmf"/><Relationship Id="rId2" Type="http://schemas.openxmlformats.org/officeDocument/2006/relationships/image" Target="../media/image76.wmf"/><Relationship Id="rId1" Type="http://schemas.openxmlformats.org/officeDocument/2006/relationships/image" Target="../media/image75.wmf"/></Relationships>
</file>

<file path=ppt/drawings/_rels/vmlDrawing1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0.wmf"/><Relationship Id="rId2" Type="http://schemas.openxmlformats.org/officeDocument/2006/relationships/image" Target="../media/image79.wmf"/><Relationship Id="rId1" Type="http://schemas.openxmlformats.org/officeDocument/2006/relationships/image" Target="../media/image78.png"/><Relationship Id="rId5" Type="http://schemas.openxmlformats.org/officeDocument/2006/relationships/image" Target="../media/image82.wmf"/><Relationship Id="rId4" Type="http://schemas.openxmlformats.org/officeDocument/2006/relationships/image" Target="../media/image81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7" Type="http://schemas.openxmlformats.org/officeDocument/2006/relationships/image" Target="../media/image88.wmf"/><Relationship Id="rId2" Type="http://schemas.openxmlformats.org/officeDocument/2006/relationships/image" Target="../media/image83.wmf"/><Relationship Id="rId1" Type="http://schemas.openxmlformats.org/officeDocument/2006/relationships/image" Target="../media/image78.png"/><Relationship Id="rId6" Type="http://schemas.openxmlformats.org/officeDocument/2006/relationships/image" Target="../media/image87.wmf"/><Relationship Id="rId5" Type="http://schemas.openxmlformats.org/officeDocument/2006/relationships/image" Target="../media/image86.wmf"/><Relationship Id="rId4" Type="http://schemas.openxmlformats.org/officeDocument/2006/relationships/image" Target="../media/image85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91.wmf"/><Relationship Id="rId2" Type="http://schemas.openxmlformats.org/officeDocument/2006/relationships/image" Target="../media/image90.wmf"/><Relationship Id="rId1" Type="http://schemas.openxmlformats.org/officeDocument/2006/relationships/image" Target="../media/image89.wmf"/><Relationship Id="rId5" Type="http://schemas.openxmlformats.org/officeDocument/2006/relationships/image" Target="../media/image93.wmf"/><Relationship Id="rId4" Type="http://schemas.openxmlformats.org/officeDocument/2006/relationships/image" Target="../media/image92.wmf"/></Relationships>
</file>

<file path=ppt/drawings/_rels/vmlDrawing16.vml.rels><?xml version="1.0" encoding="UTF-8" standalone="yes"?>
<Relationships xmlns="http://schemas.openxmlformats.org/package/2006/relationships"><Relationship Id="rId8" Type="http://schemas.openxmlformats.org/officeDocument/2006/relationships/image" Target="../media/image101.wmf"/><Relationship Id="rId13" Type="http://schemas.openxmlformats.org/officeDocument/2006/relationships/image" Target="../media/image106.wmf"/><Relationship Id="rId3" Type="http://schemas.openxmlformats.org/officeDocument/2006/relationships/image" Target="../media/image96.wmf"/><Relationship Id="rId7" Type="http://schemas.openxmlformats.org/officeDocument/2006/relationships/image" Target="../media/image100.wmf"/><Relationship Id="rId12" Type="http://schemas.openxmlformats.org/officeDocument/2006/relationships/image" Target="../media/image105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Relationship Id="rId6" Type="http://schemas.openxmlformats.org/officeDocument/2006/relationships/image" Target="../media/image99.wmf"/><Relationship Id="rId11" Type="http://schemas.openxmlformats.org/officeDocument/2006/relationships/image" Target="../media/image104.wmf"/><Relationship Id="rId5" Type="http://schemas.openxmlformats.org/officeDocument/2006/relationships/image" Target="../media/image98.wmf"/><Relationship Id="rId10" Type="http://schemas.openxmlformats.org/officeDocument/2006/relationships/image" Target="../media/image103.wmf"/><Relationship Id="rId4" Type="http://schemas.openxmlformats.org/officeDocument/2006/relationships/image" Target="../media/image97.wmf"/><Relationship Id="rId9" Type="http://schemas.openxmlformats.org/officeDocument/2006/relationships/image" Target="../media/image102.wmf"/></Relationships>
</file>

<file path=ppt/drawings/_rels/vmlDrawing1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wmf"/><Relationship Id="rId7" Type="http://schemas.openxmlformats.org/officeDocument/2006/relationships/image" Target="../media/image113.png"/><Relationship Id="rId2" Type="http://schemas.openxmlformats.org/officeDocument/2006/relationships/image" Target="../media/image108.wmf"/><Relationship Id="rId1" Type="http://schemas.openxmlformats.org/officeDocument/2006/relationships/image" Target="../media/image107.wmf"/><Relationship Id="rId6" Type="http://schemas.openxmlformats.org/officeDocument/2006/relationships/image" Target="../media/image112.wmf"/><Relationship Id="rId5" Type="http://schemas.openxmlformats.org/officeDocument/2006/relationships/image" Target="../media/image111.png"/><Relationship Id="rId4" Type="http://schemas.openxmlformats.org/officeDocument/2006/relationships/image" Target="../media/image110.wmf"/></Relationships>
</file>

<file path=ppt/drawings/_rels/vmlDrawing18.v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wmf"/><Relationship Id="rId3" Type="http://schemas.openxmlformats.org/officeDocument/2006/relationships/image" Target="../media/image116.png"/><Relationship Id="rId7" Type="http://schemas.openxmlformats.org/officeDocument/2006/relationships/image" Target="../media/image120.wmf"/><Relationship Id="rId2" Type="http://schemas.openxmlformats.org/officeDocument/2006/relationships/image" Target="../media/image115.png"/><Relationship Id="rId1" Type="http://schemas.openxmlformats.org/officeDocument/2006/relationships/image" Target="../media/image114.png"/><Relationship Id="rId6" Type="http://schemas.openxmlformats.org/officeDocument/2006/relationships/image" Target="../media/image119.wmf"/><Relationship Id="rId11" Type="http://schemas.openxmlformats.org/officeDocument/2006/relationships/image" Target="../media/image124.png"/><Relationship Id="rId5" Type="http://schemas.openxmlformats.org/officeDocument/2006/relationships/image" Target="../media/image118.wmf"/><Relationship Id="rId10" Type="http://schemas.openxmlformats.org/officeDocument/2006/relationships/image" Target="../media/image123.wmf"/><Relationship Id="rId4" Type="http://schemas.openxmlformats.org/officeDocument/2006/relationships/image" Target="../media/image117.wmf"/><Relationship Id="rId9" Type="http://schemas.openxmlformats.org/officeDocument/2006/relationships/image" Target="../media/image122.wmf"/></Relationships>
</file>

<file path=ppt/drawings/_rels/vmlDrawing19.vml.rels><?xml version="1.0" encoding="UTF-8" standalone="yes"?>
<Relationships xmlns="http://schemas.openxmlformats.org/package/2006/relationships"><Relationship Id="rId3" Type="http://schemas.openxmlformats.org/officeDocument/2006/relationships/image" Target="../media/image127.wmf"/><Relationship Id="rId2" Type="http://schemas.openxmlformats.org/officeDocument/2006/relationships/image" Target="../media/image126.wmf"/><Relationship Id="rId1" Type="http://schemas.openxmlformats.org/officeDocument/2006/relationships/image" Target="../media/image125.wmf"/><Relationship Id="rId5" Type="http://schemas.openxmlformats.org/officeDocument/2006/relationships/image" Target="../media/image129.png"/><Relationship Id="rId4" Type="http://schemas.openxmlformats.org/officeDocument/2006/relationships/image" Target="../media/image128.wmf"/></Relationships>
</file>

<file path=ppt/drawings/_rels/vmlDrawing20.vml.rels><?xml version="1.0" encoding="UTF-8" standalone="yes"?>
<Relationships xmlns="http://schemas.openxmlformats.org/package/2006/relationships"><Relationship Id="rId8" Type="http://schemas.openxmlformats.org/officeDocument/2006/relationships/image" Target="../media/image137.wmf"/><Relationship Id="rId3" Type="http://schemas.openxmlformats.org/officeDocument/2006/relationships/image" Target="../media/image132.wmf"/><Relationship Id="rId7" Type="http://schemas.openxmlformats.org/officeDocument/2006/relationships/image" Target="../media/image136.wmf"/><Relationship Id="rId2" Type="http://schemas.openxmlformats.org/officeDocument/2006/relationships/image" Target="../media/image131.wmf"/><Relationship Id="rId1" Type="http://schemas.openxmlformats.org/officeDocument/2006/relationships/image" Target="../media/image130.wmf"/><Relationship Id="rId6" Type="http://schemas.openxmlformats.org/officeDocument/2006/relationships/image" Target="../media/image135.wmf"/><Relationship Id="rId5" Type="http://schemas.openxmlformats.org/officeDocument/2006/relationships/image" Target="../media/image134.wmf"/><Relationship Id="rId4" Type="http://schemas.openxmlformats.org/officeDocument/2006/relationships/image" Target="../media/image133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1.wmf"/><Relationship Id="rId2" Type="http://schemas.openxmlformats.org/officeDocument/2006/relationships/image" Target="../media/image140.wmf"/><Relationship Id="rId1" Type="http://schemas.openxmlformats.org/officeDocument/2006/relationships/image" Target="../media/image139.wmf"/><Relationship Id="rId6" Type="http://schemas.openxmlformats.org/officeDocument/2006/relationships/image" Target="../media/image144.wmf"/><Relationship Id="rId5" Type="http://schemas.openxmlformats.org/officeDocument/2006/relationships/image" Target="../media/image143.wmf"/><Relationship Id="rId4" Type="http://schemas.openxmlformats.org/officeDocument/2006/relationships/image" Target="../media/image142.wmf"/></Relationships>
</file>

<file path=ppt/drawings/_rels/vmlDrawing22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7.wmf"/><Relationship Id="rId2" Type="http://schemas.openxmlformats.org/officeDocument/2006/relationships/image" Target="../media/image146.wmf"/><Relationship Id="rId1" Type="http://schemas.openxmlformats.org/officeDocument/2006/relationships/image" Target="../media/image145.wmf"/><Relationship Id="rId6" Type="http://schemas.openxmlformats.org/officeDocument/2006/relationships/image" Target="../media/image150.wmf"/><Relationship Id="rId5" Type="http://schemas.openxmlformats.org/officeDocument/2006/relationships/image" Target="../media/image149.wmf"/><Relationship Id="rId4" Type="http://schemas.openxmlformats.org/officeDocument/2006/relationships/image" Target="../media/image148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154.wmf"/><Relationship Id="rId2" Type="http://schemas.openxmlformats.org/officeDocument/2006/relationships/image" Target="../media/image153.wmf"/><Relationship Id="rId1" Type="http://schemas.openxmlformats.org/officeDocument/2006/relationships/image" Target="../media/image152.wmf"/></Relationships>
</file>

<file path=ppt/drawings/_rels/vmlDrawing24.vml.rels><?xml version="1.0" encoding="UTF-8" standalone="yes"?>
<Relationships xmlns="http://schemas.openxmlformats.org/package/2006/relationships"><Relationship Id="rId8" Type="http://schemas.openxmlformats.org/officeDocument/2006/relationships/image" Target="../media/image163.wmf"/><Relationship Id="rId3" Type="http://schemas.openxmlformats.org/officeDocument/2006/relationships/image" Target="../media/image158.wmf"/><Relationship Id="rId7" Type="http://schemas.openxmlformats.org/officeDocument/2006/relationships/image" Target="../media/image162.wmf"/><Relationship Id="rId2" Type="http://schemas.openxmlformats.org/officeDocument/2006/relationships/image" Target="../media/image157.wmf"/><Relationship Id="rId1" Type="http://schemas.openxmlformats.org/officeDocument/2006/relationships/image" Target="../media/image156.png"/><Relationship Id="rId6" Type="http://schemas.openxmlformats.org/officeDocument/2006/relationships/image" Target="../media/image161.wmf"/><Relationship Id="rId5" Type="http://schemas.openxmlformats.org/officeDocument/2006/relationships/image" Target="../media/image160.wmf"/><Relationship Id="rId4" Type="http://schemas.openxmlformats.org/officeDocument/2006/relationships/image" Target="../media/image159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9207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l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805488" y="92075"/>
            <a:ext cx="9588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ctr" anchorCtr="0" compatLnSpc="1">
            <a:prstTxWarp prst="textNoShape">
              <a:avLst/>
            </a:prstTxWarp>
            <a:spAutoFit/>
          </a:bodyPr>
          <a:lstStyle>
            <a:lvl1pPr algn="r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648825"/>
            <a:ext cx="7429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l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5360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6351588" y="9648825"/>
            <a:ext cx="41275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2697" tIns="46348" rIns="92697" bIns="46348" numCol="1" anchor="b" anchorCtr="0" compatLnSpc="1">
            <a:prstTxWarp prst="textNoShape">
              <a:avLst/>
            </a:prstTxWarp>
            <a:spAutoFit/>
          </a:bodyPr>
          <a:lstStyle>
            <a:lvl1pPr algn="r" defTabSz="927100">
              <a:spcBef>
                <a:spcPct val="0"/>
              </a:spcBef>
              <a:defRPr sz="1200"/>
            </a:lvl1pPr>
          </a:lstStyle>
          <a:p>
            <a:pPr>
              <a:defRPr/>
            </a:pPr>
            <a:fld id="{E62C109B-2369-4376-B8AD-A8B7F0CC5D21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3306240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l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276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12788" y="746125"/>
            <a:ext cx="5375275" cy="37211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6463" y="4716463"/>
            <a:ext cx="4984750" cy="446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noProof="0" smtClean="0"/>
              <a:t>마스터 문자열 유형을 편집하려면 누르십시오</a:t>
            </a:r>
            <a:r>
              <a:rPr lang="en-US" altLang="ko-KR" noProof="0" smtClean="0"/>
              <a:t>.</a:t>
            </a:r>
          </a:p>
          <a:p>
            <a:pPr lvl="1"/>
            <a:r>
              <a:rPr lang="ko-KR" altLang="en-US" noProof="0" smtClean="0"/>
              <a:t>둘째 수준</a:t>
            </a:r>
          </a:p>
          <a:p>
            <a:pPr lvl="2"/>
            <a:r>
              <a:rPr lang="ko-KR" altLang="en-US" noProof="0" smtClean="0"/>
              <a:t>세째 수준</a:t>
            </a:r>
          </a:p>
          <a:p>
            <a:pPr lvl="3"/>
            <a:r>
              <a:rPr lang="ko-KR" altLang="en-US" noProof="0" smtClean="0"/>
              <a:t>네째 수준</a:t>
            </a:r>
          </a:p>
          <a:p>
            <a:pPr lvl="4"/>
            <a:r>
              <a:rPr lang="ko-KR" altLang="en-US" noProof="0" smtClean="0"/>
              <a:t>다섯째 수준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l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975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49" tIns="46024" rIns="92049" bIns="46024" numCol="1" anchor="b" anchorCtr="0" compatLnSpc="1">
            <a:prstTxWarp prst="textNoShape">
              <a:avLst/>
            </a:prstTxWarp>
          </a:bodyPr>
          <a:lstStyle>
            <a:lvl1pPr algn="r" defTabSz="920750">
              <a:spcBef>
                <a:spcPct val="0"/>
              </a:spcBef>
              <a:defRPr sz="1200">
                <a:latin typeface="Times New Roman" pitchFamily="18" charset="0"/>
              </a:defRPr>
            </a:lvl1pPr>
          </a:lstStyle>
          <a:p>
            <a:pPr>
              <a:defRPr/>
            </a:pPr>
            <a:fld id="{2893698D-7AE5-429A-BEEF-4D23B1048586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:p14="http://schemas.microsoft.com/office/powerpoint/2010/main" val="6063872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Times New Roman" pitchFamily="18" charset="0"/>
        <a:ea typeface="굴림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12" name="비트맵 이미지" r:id="rId3" imgW="771429" imgH="343039" progId="PBrush">
                  <p:embed/>
                </p:oleObj>
              </mc:Choice>
              <mc:Fallback>
                <p:oleObj name="비트맵 이미지" r:id="rId3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11" name="TextBox 10"/>
          <p:cNvSpPr txBox="1"/>
          <p:nvPr userDrawn="1"/>
        </p:nvSpPr>
        <p:spPr>
          <a:xfrm>
            <a:off x="6537325" y="115888"/>
            <a:ext cx="2879725" cy="6334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spcBef>
                <a:spcPct val="20000"/>
              </a:spcBef>
              <a:defRPr/>
            </a:pPr>
            <a:r>
              <a:rPr lang="en-US" altLang="ko-KR" dirty="0" smtClean="0"/>
              <a:t>8.</a:t>
            </a:r>
            <a:r>
              <a:rPr lang="ko-KR" altLang="en-US" dirty="0"/>
              <a:t>자기력과 자성체</a:t>
            </a:r>
            <a:r>
              <a:rPr lang="en-US" altLang="ko-KR" dirty="0"/>
              <a:t>, </a:t>
            </a:r>
          </a:p>
          <a:p>
            <a:pPr algn="ctr">
              <a:spcBef>
                <a:spcPct val="20000"/>
              </a:spcBef>
              <a:defRPr/>
            </a:pPr>
            <a:r>
              <a:rPr lang="ko-KR" altLang="en-US" dirty="0"/>
              <a:t>그리고 인덕턴스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2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3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B316F7B-68A3-42B0-8DEC-A63740EBFE8F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6" name="Rectangle 20"/>
          <p:cNvSpPr>
            <a:spLocks noChangeArrowheads="1"/>
          </p:cNvSpPr>
          <p:nvPr/>
        </p:nvSpPr>
        <p:spPr bwMode="auto">
          <a:xfrm>
            <a:off x="412750" y="6248400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7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8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9" name="Object 46"/>
          <p:cNvGraphicFramePr>
            <a:graphicFrameLocks noChangeAspect="1"/>
          </p:cNvGraphicFramePr>
          <p:nvPr/>
        </p:nvGraphicFramePr>
        <p:xfrm>
          <a:off x="457200" y="6324600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36" name="비트맵 이미지" r:id="rId3" imgW="771429" imgH="343039" progId="PBrush">
                  <p:embed/>
                </p:oleObj>
              </mc:Choice>
              <mc:Fallback>
                <p:oleObj name="비트맵 이미지" r:id="rId3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7200" y="6324600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32520" y="1268760"/>
            <a:ext cx="8642350" cy="4724400"/>
          </a:xfrm>
        </p:spPr>
        <p:txBody>
          <a:bodyPr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5" name="제목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11" name="바닥글 개체 틀 3"/>
          <p:cNvSpPr>
            <a:spLocks noGrp="1"/>
          </p:cNvSpPr>
          <p:nvPr>
            <p:ph type="ftr" sz="quarter" idx="10"/>
          </p:nvPr>
        </p:nvSpPr>
        <p:spPr>
          <a:xfrm>
            <a:off x="7256463" y="6381750"/>
            <a:ext cx="1944687" cy="330200"/>
          </a:xfrm>
          <a:prstGeom prst="rect">
            <a:avLst/>
          </a:prstGeom>
        </p:spPr>
        <p:txBody>
          <a:bodyPr/>
          <a:lstStyle>
            <a:lvl1pPr algn="ctr">
              <a:spcBef>
                <a:spcPct val="20000"/>
              </a:spcBef>
              <a:defRPr sz="1400" b="1">
                <a:solidFill>
                  <a:srgbClr val="0033CC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r>
              <a:rPr lang="ko-KR" altLang="en-US"/>
              <a:t>철도전기시스템학과</a:t>
            </a:r>
            <a:endParaRPr lang="ko-KR" altLang="en-US">
              <a:latin typeface="Arial" pitchFamily="34" charset="0"/>
            </a:endParaRPr>
          </a:p>
        </p:txBody>
      </p:sp>
      <p:sp>
        <p:nvSpPr>
          <p:cNvPr id="12" name="슬라이드 번호 개체 틀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ABD7D2D0-973F-4652-AE6C-A3D95C8C2320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oleObject" Target="../embeddings/oleObject1.bin"/><Relationship Id="rId4" Type="http://schemas.openxmlformats.org/officeDocument/2006/relationships/vmlDrawing" Target="../drawings/vmlDrawing1.v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0"/>
            <a:ext cx="9906000" cy="13716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hlink">
                  <a:gamma/>
                  <a:tint val="0"/>
                  <a:invGamma/>
                </a:schemeClr>
              </a:gs>
            </a:gsLst>
            <a:lin ang="5400000" scaled="1"/>
          </a:gra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2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457200"/>
            <a:ext cx="88328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ko-KR" altLang="ko-KR" smtClean="0"/>
          </a:p>
        </p:txBody>
      </p:sp>
      <p:sp>
        <p:nvSpPr>
          <p:cNvPr id="103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371600"/>
            <a:ext cx="8642350" cy="472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smtClean="0"/>
              <a:t>마스터 문자열 유형을 편집하려면 누르십시오</a:t>
            </a:r>
            <a:r>
              <a:rPr lang="en-US" altLang="ko-KR" smtClean="0"/>
              <a:t>.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세째 수준</a:t>
            </a:r>
          </a:p>
          <a:p>
            <a:pPr lvl="3"/>
            <a:r>
              <a:rPr lang="ko-KR" altLang="en-US" smtClean="0"/>
              <a:t>네째 수준</a:t>
            </a:r>
          </a:p>
          <a:p>
            <a:pPr lvl="4"/>
            <a:r>
              <a:rPr lang="ko-KR" altLang="en-US" smtClean="0"/>
              <a:t>다섯째 수준</a:t>
            </a:r>
          </a:p>
          <a:p>
            <a:pPr lvl="4"/>
            <a:endParaRPr lang="en-US" altLang="ko-KR" smtClean="0"/>
          </a:p>
        </p:txBody>
      </p:sp>
      <p:sp>
        <p:nvSpPr>
          <p:cNvPr id="1044" name="Rectangle 20"/>
          <p:cNvSpPr>
            <a:spLocks noChangeArrowheads="1"/>
          </p:cNvSpPr>
          <p:nvPr/>
        </p:nvSpPr>
        <p:spPr bwMode="auto">
          <a:xfrm>
            <a:off x="415925" y="6237288"/>
            <a:ext cx="8915400" cy="76200"/>
          </a:xfrm>
          <a:prstGeom prst="rect">
            <a:avLst/>
          </a:prstGeom>
          <a:gradFill rotWithShape="0">
            <a:gsLst>
              <a:gs pos="0">
                <a:srgbClr val="660033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56" name="Rectangle 32"/>
          <p:cNvSpPr>
            <a:spLocks noChangeArrowheads="1"/>
          </p:cNvSpPr>
          <p:nvPr/>
        </p:nvSpPr>
        <p:spPr bwMode="auto">
          <a:xfrm>
            <a:off x="685800" y="990600"/>
            <a:ext cx="8832850" cy="76200"/>
          </a:xfrm>
          <a:prstGeom prst="rect">
            <a:avLst/>
          </a:prstGeom>
          <a:gradFill rotWithShape="0">
            <a:gsLst>
              <a:gs pos="0">
                <a:srgbClr val="CC0066"/>
              </a:gs>
              <a:gs pos="100000">
                <a:srgbClr val="FFFFFF"/>
              </a:gs>
            </a:gsLst>
            <a:lin ang="0" scaled="1"/>
          </a:gradFill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 algn="ctr">
              <a:spcBef>
                <a:spcPct val="20000"/>
              </a:spcBef>
              <a:defRPr/>
            </a:pPr>
            <a:endParaRPr lang="ko-KR" altLang="en-US"/>
          </a:p>
        </p:txBody>
      </p:sp>
      <p:sp>
        <p:nvSpPr>
          <p:cNvPr id="1065" name="Text Box 41"/>
          <p:cNvSpPr txBox="1">
            <a:spLocks noChangeArrowheads="1"/>
          </p:cNvSpPr>
          <p:nvPr/>
        </p:nvSpPr>
        <p:spPr bwMode="auto">
          <a:xfrm>
            <a:off x="1219200" y="92075"/>
            <a:ext cx="5486400" cy="304800"/>
          </a:xfrm>
          <a:prstGeom prst="rect">
            <a:avLst/>
          </a:prstGeom>
          <a:noFill/>
          <a:ln w="101600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pPr>
              <a:spcBef>
                <a:spcPct val="50000"/>
              </a:spcBef>
              <a:defRPr/>
            </a:pPr>
            <a:endParaRPr lang="ko-KR" altLang="ko-KR" sz="1400" b="1">
              <a:latin typeface="휴먼고딕" charset="-127"/>
              <a:ea typeface="휴먼고딕" charset="-127"/>
            </a:endParaRPr>
          </a:p>
        </p:txBody>
      </p:sp>
      <p:graphicFrame>
        <p:nvGraphicFramePr>
          <p:cNvPr id="1026" name="Object 46"/>
          <p:cNvGraphicFramePr>
            <a:graphicFrameLocks noChangeAspect="1"/>
          </p:cNvGraphicFramePr>
          <p:nvPr/>
        </p:nvGraphicFramePr>
        <p:xfrm>
          <a:off x="631825" y="6308725"/>
          <a:ext cx="7715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비트맵 이미지" r:id="rId5" imgW="771429" imgH="343039" progId="PBrush">
                  <p:embed/>
                </p:oleObj>
              </mc:Choice>
              <mc:Fallback>
                <p:oleObj name="비트맵 이미지" r:id="rId5" imgW="771429" imgH="343039" progId="PBrush">
                  <p:embed/>
                  <p:pic>
                    <p:nvPicPr>
                      <p:cNvPr id="0" name="Object 4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1825" y="6308725"/>
                        <a:ext cx="7715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71" name="Rectangle 47"/>
          <p:cNvSpPr>
            <a:spLocks noChangeArrowheads="1"/>
          </p:cNvSpPr>
          <p:nvPr/>
        </p:nvSpPr>
        <p:spPr bwMode="auto">
          <a:xfrm>
            <a:off x="7024688" y="228600"/>
            <a:ext cx="2347912" cy="228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>
              <a:defRPr/>
            </a:pPr>
            <a:endParaRPr lang="ko-KR" altLang="en-US" sz="1400" b="1" dirty="0">
              <a:solidFill>
                <a:srgbClr val="000099"/>
              </a:solidFill>
              <a:latin typeface="휴먼고딕" charset="-127"/>
              <a:ea typeface="휴먼고딕" charset="-127"/>
            </a:endParaRPr>
          </a:p>
        </p:txBody>
      </p:sp>
      <p:sp>
        <p:nvSpPr>
          <p:cNvPr id="11" name="슬라이드 번호 개체 틀 10"/>
          <p:cNvSpPr>
            <a:spLocks noGrp="1"/>
          </p:cNvSpPr>
          <p:nvPr>
            <p:ph type="sldNum" sz="quarter" idx="4"/>
          </p:nvPr>
        </p:nvSpPr>
        <p:spPr>
          <a:xfrm>
            <a:off x="4592638" y="6381750"/>
            <a:ext cx="511175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spcBef>
                <a:spcPct val="20000"/>
              </a:spcBef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BE3ADB3-2A53-48CA-BB13-58A1742074A6}" type="slidenum">
              <a:rPr lang="ko-KR" altLang="en-US"/>
              <a:pPr>
                <a:defRPr/>
              </a:pPr>
              <a:t>‹#›</a:t>
            </a:fld>
            <a:endParaRPr lang="en-US" altLang="ko-KR" dirty="0"/>
          </a:p>
        </p:txBody>
      </p:sp>
      <p:sp>
        <p:nvSpPr>
          <p:cNvPr id="13" name="Rectangle 7"/>
          <p:cNvSpPr txBox="1">
            <a:spLocks noChangeArrowheads="1"/>
          </p:cNvSpPr>
          <p:nvPr userDrawn="1"/>
        </p:nvSpPr>
        <p:spPr bwMode="auto">
          <a:xfrm>
            <a:off x="704850" y="6308725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  <p:sp>
        <p:nvSpPr>
          <p:cNvPr id="14" name="Rectangle 7"/>
          <p:cNvSpPr txBox="1">
            <a:spLocks noChangeArrowheads="1"/>
          </p:cNvSpPr>
          <p:nvPr userDrawn="1"/>
        </p:nvSpPr>
        <p:spPr bwMode="auto">
          <a:xfrm>
            <a:off x="920750" y="4508500"/>
            <a:ext cx="7993063" cy="412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>
            <a:lvl1pPr algn="ctr">
              <a:spcBef>
                <a:spcPct val="0"/>
              </a:spcBef>
              <a:buClrTx/>
              <a:buFontTx/>
              <a:buNone/>
              <a:defRPr sz="1400" b="1">
                <a:solidFill>
                  <a:srgbClr val="0000FF"/>
                </a:solidFill>
              </a:defRPr>
            </a:lvl1pPr>
          </a:lstStyle>
          <a:p>
            <a:pPr>
              <a:defRPr/>
            </a:pPr>
            <a:r>
              <a:rPr lang="en-US" altLang="ko-KR" dirty="0" smtClean="0"/>
              <a:t>                                                                                   </a:t>
            </a:r>
            <a:endParaRPr lang="ko-KR" alt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36" r:id="rId1"/>
    <p:sldLayoutId id="2147483837" r:id="rId2"/>
  </p:sldLayoutIdLst>
  <p:hf hdr="0" dt="0"/>
  <p:txStyles>
    <p:titleStyle>
      <a:lvl1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+mj-lt"/>
          <a:ea typeface="+mj-ea"/>
          <a:cs typeface="휴먼고딕"/>
        </a:defRPr>
      </a:lvl1pPr>
      <a:lvl2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2pPr>
      <a:lvl3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3pPr>
      <a:lvl4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4pPr>
      <a:lvl5pPr algn="l" rtl="0" eaLnBrk="0" fontAlgn="base" latinLnBrk="1" hangingPunct="0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  <a:cs typeface="휴먼고딕"/>
        </a:defRPr>
      </a:lvl5pPr>
      <a:lvl6pPr marL="4572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6pPr>
      <a:lvl7pPr marL="9144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7pPr>
      <a:lvl8pPr marL="13716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8pPr>
      <a:lvl9pPr marL="1828800" algn="l" rtl="0" fontAlgn="base" latinLnBrk="1">
        <a:spcBef>
          <a:spcPct val="0"/>
        </a:spcBef>
        <a:spcAft>
          <a:spcPct val="0"/>
        </a:spcAft>
        <a:defRPr kumimoji="1" sz="2400" b="1">
          <a:solidFill>
            <a:srgbClr val="000099"/>
          </a:solidFill>
          <a:latin typeface="휴먼고딕" charset="-127"/>
          <a:ea typeface="휴먼고딕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lr>
          <a:srgbClr val="CC0066"/>
        </a:buClr>
        <a:buFont typeface="굴림체" pitchFamily="49" charset="-127"/>
        <a:buChar char="▣"/>
        <a:defRPr kumimoji="1" sz="3200">
          <a:solidFill>
            <a:schemeClr val="tx1"/>
          </a:solidFill>
          <a:latin typeface="+mn-lt"/>
          <a:ea typeface="+mn-ea"/>
          <a:cs typeface="중고딕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lr>
          <a:srgbClr val="6600CC"/>
        </a:buClr>
        <a:buFont typeface="굴림체" pitchFamily="49" charset="-127"/>
        <a:buChar char="◈"/>
        <a:defRPr kumimoji="1" sz="1400">
          <a:solidFill>
            <a:schemeClr val="tx1"/>
          </a:solidFill>
          <a:latin typeface="+mn-lt"/>
          <a:ea typeface="+mn-ea"/>
          <a:cs typeface="중고딕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200">
          <a:solidFill>
            <a:schemeClr val="tx1"/>
          </a:solidFill>
          <a:latin typeface="+mn-lt"/>
          <a:ea typeface="+mn-ea"/>
          <a:cs typeface="중고딕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1400">
          <a:solidFill>
            <a:schemeClr val="tx1"/>
          </a:solidFill>
          <a:latin typeface="+mj-lt"/>
          <a:ea typeface="+mj-ea"/>
          <a:cs typeface="휴먼고딕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  <a:cs typeface="휴먼고딕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1400">
          <a:solidFill>
            <a:schemeClr val="tx1"/>
          </a:solidFill>
          <a:latin typeface="+mj-lt"/>
          <a:ea typeface="+mj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oleObject" Target="../embeddings/oleObject4.bin"/><Relationship Id="rId7" Type="http://schemas.openxmlformats.org/officeDocument/2006/relationships/oleObject" Target="../embeddings/oleObject6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2.w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wmf"/><Relationship Id="rId13" Type="http://schemas.openxmlformats.org/officeDocument/2006/relationships/oleObject" Target="../embeddings/oleObject12.bin"/><Relationship Id="rId18" Type="http://schemas.openxmlformats.org/officeDocument/2006/relationships/image" Target="../media/image12.wmf"/><Relationship Id="rId26" Type="http://schemas.openxmlformats.org/officeDocument/2006/relationships/image" Target="../media/image16.wmf"/><Relationship Id="rId3" Type="http://schemas.openxmlformats.org/officeDocument/2006/relationships/oleObject" Target="../embeddings/oleObject7.bin"/><Relationship Id="rId21" Type="http://schemas.openxmlformats.org/officeDocument/2006/relationships/oleObject" Target="../embeddings/oleObject16.bin"/><Relationship Id="rId7" Type="http://schemas.openxmlformats.org/officeDocument/2006/relationships/oleObject" Target="../embeddings/oleObject9.bin"/><Relationship Id="rId12" Type="http://schemas.openxmlformats.org/officeDocument/2006/relationships/image" Target="../media/image9.wmf"/><Relationship Id="rId17" Type="http://schemas.openxmlformats.org/officeDocument/2006/relationships/oleObject" Target="../embeddings/oleObject14.bin"/><Relationship Id="rId25" Type="http://schemas.openxmlformats.org/officeDocument/2006/relationships/oleObject" Target="../embeddings/oleObject18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1.wmf"/><Relationship Id="rId20" Type="http://schemas.openxmlformats.org/officeDocument/2006/relationships/image" Target="../media/image13.wmf"/><Relationship Id="rId29" Type="http://schemas.openxmlformats.org/officeDocument/2006/relationships/oleObject" Target="../embeddings/oleObject20.bin"/><Relationship Id="rId1" Type="http://schemas.openxmlformats.org/officeDocument/2006/relationships/vmlDrawing" Target="../drawings/vmlDrawing5.vml"/><Relationship Id="rId6" Type="http://schemas.openxmlformats.org/officeDocument/2006/relationships/image" Target="../media/image6.wmf"/><Relationship Id="rId11" Type="http://schemas.openxmlformats.org/officeDocument/2006/relationships/oleObject" Target="../embeddings/oleObject11.bin"/><Relationship Id="rId24" Type="http://schemas.openxmlformats.org/officeDocument/2006/relationships/image" Target="../media/image15.png"/><Relationship Id="rId5" Type="http://schemas.openxmlformats.org/officeDocument/2006/relationships/oleObject" Target="../embeddings/oleObject8.bin"/><Relationship Id="rId15" Type="http://schemas.openxmlformats.org/officeDocument/2006/relationships/oleObject" Target="../embeddings/oleObject13.bin"/><Relationship Id="rId23" Type="http://schemas.openxmlformats.org/officeDocument/2006/relationships/oleObject" Target="../embeddings/oleObject17.bin"/><Relationship Id="rId28" Type="http://schemas.openxmlformats.org/officeDocument/2006/relationships/image" Target="../media/image17.wmf"/><Relationship Id="rId10" Type="http://schemas.openxmlformats.org/officeDocument/2006/relationships/image" Target="../media/image8.wmf"/><Relationship Id="rId19" Type="http://schemas.openxmlformats.org/officeDocument/2006/relationships/oleObject" Target="../embeddings/oleObject15.bin"/><Relationship Id="rId4" Type="http://schemas.openxmlformats.org/officeDocument/2006/relationships/image" Target="../media/image5.wmf"/><Relationship Id="rId9" Type="http://schemas.openxmlformats.org/officeDocument/2006/relationships/oleObject" Target="../embeddings/oleObject10.bin"/><Relationship Id="rId14" Type="http://schemas.openxmlformats.org/officeDocument/2006/relationships/image" Target="../media/image10.wmf"/><Relationship Id="rId22" Type="http://schemas.openxmlformats.org/officeDocument/2006/relationships/image" Target="../media/image14.wmf"/><Relationship Id="rId27" Type="http://schemas.openxmlformats.org/officeDocument/2006/relationships/oleObject" Target="../embeddings/oleObject19.bin"/><Relationship Id="rId30" Type="http://schemas.openxmlformats.org/officeDocument/2006/relationships/image" Target="../media/image18.w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wmf"/><Relationship Id="rId13" Type="http://schemas.openxmlformats.org/officeDocument/2006/relationships/oleObject" Target="../embeddings/oleObject26.bin"/><Relationship Id="rId18" Type="http://schemas.openxmlformats.org/officeDocument/2006/relationships/image" Target="../media/image26.wmf"/><Relationship Id="rId3" Type="http://schemas.openxmlformats.org/officeDocument/2006/relationships/oleObject" Target="../embeddings/oleObject21.bin"/><Relationship Id="rId7" Type="http://schemas.openxmlformats.org/officeDocument/2006/relationships/oleObject" Target="../embeddings/oleObject23.bin"/><Relationship Id="rId12" Type="http://schemas.openxmlformats.org/officeDocument/2006/relationships/image" Target="../media/image23.png"/><Relationship Id="rId17" Type="http://schemas.openxmlformats.org/officeDocument/2006/relationships/oleObject" Target="../embeddings/oleObject28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5.wmf"/><Relationship Id="rId1" Type="http://schemas.openxmlformats.org/officeDocument/2006/relationships/vmlDrawing" Target="../drawings/vmlDrawing6.vml"/><Relationship Id="rId6" Type="http://schemas.openxmlformats.org/officeDocument/2006/relationships/image" Target="../media/image20.wmf"/><Relationship Id="rId11" Type="http://schemas.openxmlformats.org/officeDocument/2006/relationships/oleObject" Target="../embeddings/oleObject25.bin"/><Relationship Id="rId5" Type="http://schemas.openxmlformats.org/officeDocument/2006/relationships/oleObject" Target="../embeddings/oleObject22.bin"/><Relationship Id="rId15" Type="http://schemas.openxmlformats.org/officeDocument/2006/relationships/oleObject" Target="../embeddings/oleObject27.bin"/><Relationship Id="rId10" Type="http://schemas.openxmlformats.org/officeDocument/2006/relationships/image" Target="../media/image22.wmf"/><Relationship Id="rId4" Type="http://schemas.openxmlformats.org/officeDocument/2006/relationships/image" Target="../media/image19.wmf"/><Relationship Id="rId9" Type="http://schemas.openxmlformats.org/officeDocument/2006/relationships/oleObject" Target="../embeddings/oleObject24.bin"/><Relationship Id="rId14" Type="http://schemas.openxmlformats.org/officeDocument/2006/relationships/image" Target="../media/image24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7.wm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wmf"/><Relationship Id="rId13" Type="http://schemas.openxmlformats.org/officeDocument/2006/relationships/oleObject" Target="../embeddings/oleObject35.bin"/><Relationship Id="rId18" Type="http://schemas.openxmlformats.org/officeDocument/2006/relationships/image" Target="../media/image35.wmf"/><Relationship Id="rId26" Type="http://schemas.openxmlformats.org/officeDocument/2006/relationships/image" Target="../media/image39.wmf"/><Relationship Id="rId3" Type="http://schemas.openxmlformats.org/officeDocument/2006/relationships/oleObject" Target="../embeddings/oleObject30.bin"/><Relationship Id="rId21" Type="http://schemas.openxmlformats.org/officeDocument/2006/relationships/oleObject" Target="../embeddings/oleObject39.bin"/><Relationship Id="rId7" Type="http://schemas.openxmlformats.org/officeDocument/2006/relationships/oleObject" Target="../embeddings/oleObject32.bin"/><Relationship Id="rId12" Type="http://schemas.openxmlformats.org/officeDocument/2006/relationships/image" Target="../media/image32.png"/><Relationship Id="rId17" Type="http://schemas.openxmlformats.org/officeDocument/2006/relationships/oleObject" Target="../embeddings/oleObject37.bin"/><Relationship Id="rId25" Type="http://schemas.openxmlformats.org/officeDocument/2006/relationships/oleObject" Target="../embeddings/oleObject41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34.wmf"/><Relationship Id="rId20" Type="http://schemas.openxmlformats.org/officeDocument/2006/relationships/image" Target="../media/image36.wmf"/><Relationship Id="rId1" Type="http://schemas.openxmlformats.org/officeDocument/2006/relationships/vmlDrawing" Target="../drawings/vmlDrawing8.vml"/><Relationship Id="rId6" Type="http://schemas.openxmlformats.org/officeDocument/2006/relationships/image" Target="../media/image29.wmf"/><Relationship Id="rId11" Type="http://schemas.openxmlformats.org/officeDocument/2006/relationships/oleObject" Target="../embeddings/oleObject34.bin"/><Relationship Id="rId24" Type="http://schemas.openxmlformats.org/officeDocument/2006/relationships/image" Target="../media/image38.wmf"/><Relationship Id="rId5" Type="http://schemas.openxmlformats.org/officeDocument/2006/relationships/oleObject" Target="../embeddings/oleObject31.bin"/><Relationship Id="rId15" Type="http://schemas.openxmlformats.org/officeDocument/2006/relationships/oleObject" Target="../embeddings/oleObject36.bin"/><Relationship Id="rId23" Type="http://schemas.openxmlformats.org/officeDocument/2006/relationships/oleObject" Target="../embeddings/oleObject40.bin"/><Relationship Id="rId10" Type="http://schemas.openxmlformats.org/officeDocument/2006/relationships/image" Target="../media/image31.wmf"/><Relationship Id="rId19" Type="http://schemas.openxmlformats.org/officeDocument/2006/relationships/oleObject" Target="../embeddings/oleObject38.bin"/><Relationship Id="rId4" Type="http://schemas.openxmlformats.org/officeDocument/2006/relationships/image" Target="../media/image28.wmf"/><Relationship Id="rId9" Type="http://schemas.openxmlformats.org/officeDocument/2006/relationships/oleObject" Target="../embeddings/oleObject33.bin"/><Relationship Id="rId14" Type="http://schemas.openxmlformats.org/officeDocument/2006/relationships/image" Target="../media/image33.png"/><Relationship Id="rId22" Type="http://schemas.openxmlformats.org/officeDocument/2006/relationships/image" Target="../media/image37.wmf"/><Relationship Id="rId27" Type="http://schemas.openxmlformats.org/officeDocument/2006/relationships/oleObject" Target="../embeddings/oleObject42.bin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13" Type="http://schemas.openxmlformats.org/officeDocument/2006/relationships/oleObject" Target="../embeddings/oleObject48.bin"/><Relationship Id="rId18" Type="http://schemas.openxmlformats.org/officeDocument/2006/relationships/image" Target="../media/image47.wmf"/><Relationship Id="rId3" Type="http://schemas.openxmlformats.org/officeDocument/2006/relationships/oleObject" Target="../embeddings/oleObject43.bin"/><Relationship Id="rId21" Type="http://schemas.openxmlformats.org/officeDocument/2006/relationships/oleObject" Target="../embeddings/oleObject52.bin"/><Relationship Id="rId7" Type="http://schemas.openxmlformats.org/officeDocument/2006/relationships/oleObject" Target="../embeddings/oleObject45.bin"/><Relationship Id="rId12" Type="http://schemas.openxmlformats.org/officeDocument/2006/relationships/image" Target="../media/image44.wmf"/><Relationship Id="rId17" Type="http://schemas.openxmlformats.org/officeDocument/2006/relationships/oleObject" Target="../embeddings/oleObject50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46.wmf"/><Relationship Id="rId20" Type="http://schemas.openxmlformats.org/officeDocument/2006/relationships/image" Target="../media/image48.wmf"/><Relationship Id="rId1" Type="http://schemas.openxmlformats.org/officeDocument/2006/relationships/vmlDrawing" Target="../drawings/vmlDrawing9.vml"/><Relationship Id="rId6" Type="http://schemas.openxmlformats.org/officeDocument/2006/relationships/image" Target="../media/image41.wmf"/><Relationship Id="rId11" Type="http://schemas.openxmlformats.org/officeDocument/2006/relationships/oleObject" Target="../embeddings/oleObject47.bin"/><Relationship Id="rId5" Type="http://schemas.openxmlformats.org/officeDocument/2006/relationships/oleObject" Target="../embeddings/oleObject44.bin"/><Relationship Id="rId15" Type="http://schemas.openxmlformats.org/officeDocument/2006/relationships/oleObject" Target="../embeddings/oleObject49.bin"/><Relationship Id="rId10" Type="http://schemas.openxmlformats.org/officeDocument/2006/relationships/image" Target="../media/image43.wmf"/><Relationship Id="rId19" Type="http://schemas.openxmlformats.org/officeDocument/2006/relationships/oleObject" Target="../embeddings/oleObject51.bin"/><Relationship Id="rId4" Type="http://schemas.openxmlformats.org/officeDocument/2006/relationships/image" Target="../media/image40.png"/><Relationship Id="rId9" Type="http://schemas.openxmlformats.org/officeDocument/2006/relationships/oleObject" Target="../embeddings/oleObject46.bin"/><Relationship Id="rId14" Type="http://schemas.openxmlformats.org/officeDocument/2006/relationships/image" Target="../media/image45.wmf"/><Relationship Id="rId22" Type="http://schemas.openxmlformats.org/officeDocument/2006/relationships/image" Target="../media/image49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wmf"/><Relationship Id="rId13" Type="http://schemas.openxmlformats.org/officeDocument/2006/relationships/oleObject" Target="../embeddings/oleObject58.bin"/><Relationship Id="rId18" Type="http://schemas.openxmlformats.org/officeDocument/2006/relationships/image" Target="../media/image56.wmf"/><Relationship Id="rId26" Type="http://schemas.openxmlformats.org/officeDocument/2006/relationships/image" Target="../media/image60.wmf"/><Relationship Id="rId3" Type="http://schemas.openxmlformats.org/officeDocument/2006/relationships/oleObject" Target="../embeddings/oleObject53.bin"/><Relationship Id="rId21" Type="http://schemas.openxmlformats.org/officeDocument/2006/relationships/oleObject" Target="../embeddings/oleObject62.bin"/><Relationship Id="rId7" Type="http://schemas.openxmlformats.org/officeDocument/2006/relationships/oleObject" Target="../embeddings/oleObject55.bin"/><Relationship Id="rId12" Type="http://schemas.openxmlformats.org/officeDocument/2006/relationships/image" Target="../media/image53.png"/><Relationship Id="rId17" Type="http://schemas.openxmlformats.org/officeDocument/2006/relationships/oleObject" Target="../embeddings/oleObject60.bin"/><Relationship Id="rId25" Type="http://schemas.openxmlformats.org/officeDocument/2006/relationships/oleObject" Target="../embeddings/oleObject64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55.wmf"/><Relationship Id="rId20" Type="http://schemas.openxmlformats.org/officeDocument/2006/relationships/image" Target="../media/image57.wmf"/><Relationship Id="rId1" Type="http://schemas.openxmlformats.org/officeDocument/2006/relationships/vmlDrawing" Target="../drawings/vmlDrawing10.vml"/><Relationship Id="rId6" Type="http://schemas.openxmlformats.org/officeDocument/2006/relationships/image" Target="../media/image50.wmf"/><Relationship Id="rId11" Type="http://schemas.openxmlformats.org/officeDocument/2006/relationships/oleObject" Target="../embeddings/oleObject57.bin"/><Relationship Id="rId24" Type="http://schemas.openxmlformats.org/officeDocument/2006/relationships/image" Target="../media/image59.wmf"/><Relationship Id="rId5" Type="http://schemas.openxmlformats.org/officeDocument/2006/relationships/oleObject" Target="../embeddings/oleObject54.bin"/><Relationship Id="rId15" Type="http://schemas.openxmlformats.org/officeDocument/2006/relationships/oleObject" Target="../embeddings/oleObject59.bin"/><Relationship Id="rId23" Type="http://schemas.openxmlformats.org/officeDocument/2006/relationships/oleObject" Target="../embeddings/oleObject63.bin"/><Relationship Id="rId28" Type="http://schemas.openxmlformats.org/officeDocument/2006/relationships/image" Target="../media/image61.wmf"/><Relationship Id="rId10" Type="http://schemas.openxmlformats.org/officeDocument/2006/relationships/image" Target="../media/image52.wmf"/><Relationship Id="rId19" Type="http://schemas.openxmlformats.org/officeDocument/2006/relationships/oleObject" Target="../embeddings/oleObject61.bin"/><Relationship Id="rId4" Type="http://schemas.openxmlformats.org/officeDocument/2006/relationships/image" Target="../media/image40.png"/><Relationship Id="rId9" Type="http://schemas.openxmlformats.org/officeDocument/2006/relationships/oleObject" Target="../embeddings/oleObject56.bin"/><Relationship Id="rId14" Type="http://schemas.openxmlformats.org/officeDocument/2006/relationships/image" Target="../media/image54.wmf"/><Relationship Id="rId22" Type="http://schemas.openxmlformats.org/officeDocument/2006/relationships/image" Target="../media/image58.wmf"/><Relationship Id="rId27" Type="http://schemas.openxmlformats.org/officeDocument/2006/relationships/oleObject" Target="../embeddings/oleObject65.bin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wmf"/><Relationship Id="rId13" Type="http://schemas.openxmlformats.org/officeDocument/2006/relationships/oleObject" Target="../embeddings/oleObject71.bin"/><Relationship Id="rId18" Type="http://schemas.openxmlformats.org/officeDocument/2006/relationships/image" Target="../media/image69.wmf"/><Relationship Id="rId26" Type="http://schemas.openxmlformats.org/officeDocument/2006/relationships/image" Target="../media/image73.wmf"/><Relationship Id="rId3" Type="http://schemas.openxmlformats.org/officeDocument/2006/relationships/oleObject" Target="../embeddings/oleObject66.bin"/><Relationship Id="rId21" Type="http://schemas.openxmlformats.org/officeDocument/2006/relationships/oleObject" Target="../embeddings/oleObject75.bin"/><Relationship Id="rId7" Type="http://schemas.openxmlformats.org/officeDocument/2006/relationships/oleObject" Target="../embeddings/oleObject68.bin"/><Relationship Id="rId12" Type="http://schemas.openxmlformats.org/officeDocument/2006/relationships/image" Target="../media/image66.wmf"/><Relationship Id="rId17" Type="http://schemas.openxmlformats.org/officeDocument/2006/relationships/oleObject" Target="../embeddings/oleObject73.bin"/><Relationship Id="rId25" Type="http://schemas.openxmlformats.org/officeDocument/2006/relationships/oleObject" Target="../embeddings/oleObject77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68.wmf"/><Relationship Id="rId20" Type="http://schemas.openxmlformats.org/officeDocument/2006/relationships/image" Target="../media/image70.wmf"/><Relationship Id="rId1" Type="http://schemas.openxmlformats.org/officeDocument/2006/relationships/vmlDrawing" Target="../drawings/vmlDrawing11.vml"/><Relationship Id="rId6" Type="http://schemas.openxmlformats.org/officeDocument/2006/relationships/image" Target="../media/image63.wmf"/><Relationship Id="rId11" Type="http://schemas.openxmlformats.org/officeDocument/2006/relationships/oleObject" Target="../embeddings/oleObject70.bin"/><Relationship Id="rId24" Type="http://schemas.openxmlformats.org/officeDocument/2006/relationships/image" Target="../media/image72.wmf"/><Relationship Id="rId5" Type="http://schemas.openxmlformats.org/officeDocument/2006/relationships/oleObject" Target="../embeddings/oleObject67.bin"/><Relationship Id="rId15" Type="http://schemas.openxmlformats.org/officeDocument/2006/relationships/oleObject" Target="../embeddings/oleObject72.bin"/><Relationship Id="rId23" Type="http://schemas.openxmlformats.org/officeDocument/2006/relationships/oleObject" Target="../embeddings/oleObject76.bin"/><Relationship Id="rId28" Type="http://schemas.openxmlformats.org/officeDocument/2006/relationships/image" Target="../media/image74.wmf"/><Relationship Id="rId10" Type="http://schemas.openxmlformats.org/officeDocument/2006/relationships/image" Target="../media/image65.png"/><Relationship Id="rId19" Type="http://schemas.openxmlformats.org/officeDocument/2006/relationships/oleObject" Target="../embeddings/oleObject74.bin"/><Relationship Id="rId4" Type="http://schemas.openxmlformats.org/officeDocument/2006/relationships/image" Target="../media/image62.wmf"/><Relationship Id="rId9" Type="http://schemas.openxmlformats.org/officeDocument/2006/relationships/oleObject" Target="../embeddings/oleObject69.bin"/><Relationship Id="rId14" Type="http://schemas.openxmlformats.org/officeDocument/2006/relationships/image" Target="../media/image67.wmf"/><Relationship Id="rId22" Type="http://schemas.openxmlformats.org/officeDocument/2006/relationships/image" Target="../media/image71.wmf"/><Relationship Id="rId27" Type="http://schemas.openxmlformats.org/officeDocument/2006/relationships/oleObject" Target="../embeddings/oleObject78.bin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7.wmf"/><Relationship Id="rId3" Type="http://schemas.openxmlformats.org/officeDocument/2006/relationships/oleObject" Target="../embeddings/oleObject79.bin"/><Relationship Id="rId7" Type="http://schemas.openxmlformats.org/officeDocument/2006/relationships/oleObject" Target="../embeddings/oleObject8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76.wmf"/><Relationship Id="rId5" Type="http://schemas.openxmlformats.org/officeDocument/2006/relationships/oleObject" Target="../embeddings/oleObject80.bin"/><Relationship Id="rId4" Type="http://schemas.openxmlformats.org/officeDocument/2006/relationships/image" Target="../media/image75.wm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0.wmf"/><Relationship Id="rId3" Type="http://schemas.openxmlformats.org/officeDocument/2006/relationships/oleObject" Target="../embeddings/oleObject82.bin"/><Relationship Id="rId7" Type="http://schemas.openxmlformats.org/officeDocument/2006/relationships/oleObject" Target="../embeddings/oleObject84.bin"/><Relationship Id="rId12" Type="http://schemas.openxmlformats.org/officeDocument/2006/relationships/image" Target="../media/image82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79.wmf"/><Relationship Id="rId11" Type="http://schemas.openxmlformats.org/officeDocument/2006/relationships/oleObject" Target="../embeddings/oleObject86.bin"/><Relationship Id="rId5" Type="http://schemas.openxmlformats.org/officeDocument/2006/relationships/oleObject" Target="../embeddings/oleObject83.bin"/><Relationship Id="rId10" Type="http://schemas.openxmlformats.org/officeDocument/2006/relationships/image" Target="../media/image81.wmf"/><Relationship Id="rId4" Type="http://schemas.openxmlformats.org/officeDocument/2006/relationships/image" Target="../media/image78.png"/><Relationship Id="rId9" Type="http://schemas.openxmlformats.org/officeDocument/2006/relationships/oleObject" Target="../embeddings/oleObject85.bin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4.wmf"/><Relationship Id="rId13" Type="http://schemas.openxmlformats.org/officeDocument/2006/relationships/oleObject" Target="../embeddings/oleObject92.bin"/><Relationship Id="rId3" Type="http://schemas.openxmlformats.org/officeDocument/2006/relationships/oleObject" Target="../embeddings/oleObject87.bin"/><Relationship Id="rId7" Type="http://schemas.openxmlformats.org/officeDocument/2006/relationships/oleObject" Target="../embeddings/oleObject89.bin"/><Relationship Id="rId12" Type="http://schemas.openxmlformats.org/officeDocument/2006/relationships/image" Target="../media/image86.wm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88.wmf"/><Relationship Id="rId1" Type="http://schemas.openxmlformats.org/officeDocument/2006/relationships/vmlDrawing" Target="../drawings/vmlDrawing14.vml"/><Relationship Id="rId6" Type="http://schemas.openxmlformats.org/officeDocument/2006/relationships/image" Target="../media/image83.wmf"/><Relationship Id="rId11" Type="http://schemas.openxmlformats.org/officeDocument/2006/relationships/oleObject" Target="../embeddings/oleObject91.bin"/><Relationship Id="rId5" Type="http://schemas.openxmlformats.org/officeDocument/2006/relationships/oleObject" Target="../embeddings/oleObject88.bin"/><Relationship Id="rId15" Type="http://schemas.openxmlformats.org/officeDocument/2006/relationships/oleObject" Target="../embeddings/oleObject93.bin"/><Relationship Id="rId10" Type="http://schemas.openxmlformats.org/officeDocument/2006/relationships/image" Target="../media/image85.wmf"/><Relationship Id="rId4" Type="http://schemas.openxmlformats.org/officeDocument/2006/relationships/image" Target="../media/image78.png"/><Relationship Id="rId9" Type="http://schemas.openxmlformats.org/officeDocument/2006/relationships/oleObject" Target="../embeddings/oleObject90.bin"/><Relationship Id="rId14" Type="http://schemas.openxmlformats.org/officeDocument/2006/relationships/image" Target="../media/image87.wm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1.wmf"/><Relationship Id="rId3" Type="http://schemas.openxmlformats.org/officeDocument/2006/relationships/oleObject" Target="../embeddings/oleObject94.bin"/><Relationship Id="rId7" Type="http://schemas.openxmlformats.org/officeDocument/2006/relationships/oleObject" Target="../embeddings/oleObject96.bin"/><Relationship Id="rId12" Type="http://schemas.openxmlformats.org/officeDocument/2006/relationships/image" Target="../media/image9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90.wmf"/><Relationship Id="rId11" Type="http://schemas.openxmlformats.org/officeDocument/2006/relationships/oleObject" Target="../embeddings/oleObject98.bin"/><Relationship Id="rId5" Type="http://schemas.openxmlformats.org/officeDocument/2006/relationships/oleObject" Target="../embeddings/oleObject95.bin"/><Relationship Id="rId10" Type="http://schemas.openxmlformats.org/officeDocument/2006/relationships/image" Target="../media/image92.wmf"/><Relationship Id="rId4" Type="http://schemas.openxmlformats.org/officeDocument/2006/relationships/image" Target="../media/image89.wmf"/><Relationship Id="rId9" Type="http://schemas.openxmlformats.org/officeDocument/2006/relationships/oleObject" Target="../embeddings/oleObject97.bin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6.wmf"/><Relationship Id="rId13" Type="http://schemas.openxmlformats.org/officeDocument/2006/relationships/oleObject" Target="../embeddings/oleObject104.bin"/><Relationship Id="rId18" Type="http://schemas.openxmlformats.org/officeDocument/2006/relationships/image" Target="../media/image101.wmf"/><Relationship Id="rId26" Type="http://schemas.openxmlformats.org/officeDocument/2006/relationships/image" Target="../media/image105.wmf"/><Relationship Id="rId3" Type="http://schemas.openxmlformats.org/officeDocument/2006/relationships/oleObject" Target="../embeddings/oleObject99.bin"/><Relationship Id="rId21" Type="http://schemas.openxmlformats.org/officeDocument/2006/relationships/oleObject" Target="../embeddings/oleObject108.bin"/><Relationship Id="rId7" Type="http://schemas.openxmlformats.org/officeDocument/2006/relationships/oleObject" Target="../embeddings/oleObject101.bin"/><Relationship Id="rId12" Type="http://schemas.openxmlformats.org/officeDocument/2006/relationships/image" Target="../media/image98.wmf"/><Relationship Id="rId17" Type="http://schemas.openxmlformats.org/officeDocument/2006/relationships/oleObject" Target="../embeddings/oleObject106.bin"/><Relationship Id="rId25" Type="http://schemas.openxmlformats.org/officeDocument/2006/relationships/oleObject" Target="../embeddings/oleObject110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00.wmf"/><Relationship Id="rId20" Type="http://schemas.openxmlformats.org/officeDocument/2006/relationships/image" Target="../media/image102.wmf"/><Relationship Id="rId1" Type="http://schemas.openxmlformats.org/officeDocument/2006/relationships/vmlDrawing" Target="../drawings/vmlDrawing16.vml"/><Relationship Id="rId6" Type="http://schemas.openxmlformats.org/officeDocument/2006/relationships/image" Target="../media/image95.wmf"/><Relationship Id="rId11" Type="http://schemas.openxmlformats.org/officeDocument/2006/relationships/oleObject" Target="../embeddings/oleObject103.bin"/><Relationship Id="rId24" Type="http://schemas.openxmlformats.org/officeDocument/2006/relationships/image" Target="../media/image104.wmf"/><Relationship Id="rId5" Type="http://schemas.openxmlformats.org/officeDocument/2006/relationships/oleObject" Target="../embeddings/oleObject100.bin"/><Relationship Id="rId15" Type="http://schemas.openxmlformats.org/officeDocument/2006/relationships/oleObject" Target="../embeddings/oleObject105.bin"/><Relationship Id="rId23" Type="http://schemas.openxmlformats.org/officeDocument/2006/relationships/oleObject" Target="../embeddings/oleObject109.bin"/><Relationship Id="rId28" Type="http://schemas.openxmlformats.org/officeDocument/2006/relationships/image" Target="../media/image106.wmf"/><Relationship Id="rId10" Type="http://schemas.openxmlformats.org/officeDocument/2006/relationships/image" Target="../media/image97.wmf"/><Relationship Id="rId19" Type="http://schemas.openxmlformats.org/officeDocument/2006/relationships/oleObject" Target="../embeddings/oleObject107.bin"/><Relationship Id="rId4" Type="http://schemas.openxmlformats.org/officeDocument/2006/relationships/image" Target="../media/image94.wmf"/><Relationship Id="rId9" Type="http://schemas.openxmlformats.org/officeDocument/2006/relationships/oleObject" Target="../embeddings/oleObject102.bin"/><Relationship Id="rId14" Type="http://schemas.openxmlformats.org/officeDocument/2006/relationships/image" Target="../media/image99.wmf"/><Relationship Id="rId22" Type="http://schemas.openxmlformats.org/officeDocument/2006/relationships/image" Target="../media/image103.wmf"/><Relationship Id="rId27" Type="http://schemas.openxmlformats.org/officeDocument/2006/relationships/oleObject" Target="../embeddings/oleObject111.bin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9.wmf"/><Relationship Id="rId13" Type="http://schemas.openxmlformats.org/officeDocument/2006/relationships/oleObject" Target="../embeddings/oleObject117.bin"/><Relationship Id="rId3" Type="http://schemas.openxmlformats.org/officeDocument/2006/relationships/oleObject" Target="../embeddings/oleObject112.bin"/><Relationship Id="rId7" Type="http://schemas.openxmlformats.org/officeDocument/2006/relationships/oleObject" Target="../embeddings/oleObject114.bin"/><Relationship Id="rId12" Type="http://schemas.openxmlformats.org/officeDocument/2006/relationships/image" Target="../media/image111.png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13.png"/><Relationship Id="rId1" Type="http://schemas.openxmlformats.org/officeDocument/2006/relationships/vmlDrawing" Target="../drawings/vmlDrawing17.vml"/><Relationship Id="rId6" Type="http://schemas.openxmlformats.org/officeDocument/2006/relationships/image" Target="../media/image108.wmf"/><Relationship Id="rId11" Type="http://schemas.openxmlformats.org/officeDocument/2006/relationships/oleObject" Target="../embeddings/oleObject116.bin"/><Relationship Id="rId5" Type="http://schemas.openxmlformats.org/officeDocument/2006/relationships/oleObject" Target="../embeddings/oleObject113.bin"/><Relationship Id="rId15" Type="http://schemas.openxmlformats.org/officeDocument/2006/relationships/oleObject" Target="../embeddings/oleObject118.bin"/><Relationship Id="rId10" Type="http://schemas.openxmlformats.org/officeDocument/2006/relationships/image" Target="../media/image110.wmf"/><Relationship Id="rId4" Type="http://schemas.openxmlformats.org/officeDocument/2006/relationships/image" Target="../media/image107.wmf"/><Relationship Id="rId9" Type="http://schemas.openxmlformats.org/officeDocument/2006/relationships/oleObject" Target="../embeddings/oleObject115.bin"/><Relationship Id="rId14" Type="http://schemas.openxmlformats.org/officeDocument/2006/relationships/image" Target="../media/image112.w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6.png"/><Relationship Id="rId13" Type="http://schemas.openxmlformats.org/officeDocument/2006/relationships/oleObject" Target="../embeddings/oleObject124.bin"/><Relationship Id="rId18" Type="http://schemas.openxmlformats.org/officeDocument/2006/relationships/image" Target="../media/image121.wmf"/><Relationship Id="rId3" Type="http://schemas.openxmlformats.org/officeDocument/2006/relationships/oleObject" Target="../embeddings/oleObject119.bin"/><Relationship Id="rId21" Type="http://schemas.openxmlformats.org/officeDocument/2006/relationships/oleObject" Target="../embeddings/oleObject128.bin"/><Relationship Id="rId7" Type="http://schemas.openxmlformats.org/officeDocument/2006/relationships/oleObject" Target="../embeddings/oleObject121.bin"/><Relationship Id="rId12" Type="http://schemas.openxmlformats.org/officeDocument/2006/relationships/image" Target="../media/image118.wmf"/><Relationship Id="rId17" Type="http://schemas.openxmlformats.org/officeDocument/2006/relationships/oleObject" Target="../embeddings/oleObject126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20.wmf"/><Relationship Id="rId20" Type="http://schemas.openxmlformats.org/officeDocument/2006/relationships/image" Target="../media/image122.wmf"/><Relationship Id="rId1" Type="http://schemas.openxmlformats.org/officeDocument/2006/relationships/vmlDrawing" Target="../drawings/vmlDrawing18.vml"/><Relationship Id="rId6" Type="http://schemas.openxmlformats.org/officeDocument/2006/relationships/image" Target="../media/image115.png"/><Relationship Id="rId11" Type="http://schemas.openxmlformats.org/officeDocument/2006/relationships/oleObject" Target="../embeddings/oleObject123.bin"/><Relationship Id="rId24" Type="http://schemas.openxmlformats.org/officeDocument/2006/relationships/image" Target="../media/image124.png"/><Relationship Id="rId5" Type="http://schemas.openxmlformats.org/officeDocument/2006/relationships/oleObject" Target="../embeddings/oleObject120.bin"/><Relationship Id="rId15" Type="http://schemas.openxmlformats.org/officeDocument/2006/relationships/oleObject" Target="../embeddings/oleObject125.bin"/><Relationship Id="rId23" Type="http://schemas.openxmlformats.org/officeDocument/2006/relationships/oleObject" Target="../embeddings/oleObject129.bin"/><Relationship Id="rId10" Type="http://schemas.openxmlformats.org/officeDocument/2006/relationships/image" Target="../media/image117.wmf"/><Relationship Id="rId19" Type="http://schemas.openxmlformats.org/officeDocument/2006/relationships/oleObject" Target="../embeddings/oleObject127.bin"/><Relationship Id="rId4" Type="http://schemas.openxmlformats.org/officeDocument/2006/relationships/image" Target="../media/image114.png"/><Relationship Id="rId9" Type="http://schemas.openxmlformats.org/officeDocument/2006/relationships/oleObject" Target="../embeddings/oleObject122.bin"/><Relationship Id="rId14" Type="http://schemas.openxmlformats.org/officeDocument/2006/relationships/image" Target="../media/image119.wmf"/><Relationship Id="rId22" Type="http://schemas.openxmlformats.org/officeDocument/2006/relationships/image" Target="../media/image123.w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7.wmf"/><Relationship Id="rId3" Type="http://schemas.openxmlformats.org/officeDocument/2006/relationships/oleObject" Target="../embeddings/oleObject130.bin"/><Relationship Id="rId7" Type="http://schemas.openxmlformats.org/officeDocument/2006/relationships/oleObject" Target="../embeddings/oleObject132.bin"/><Relationship Id="rId12" Type="http://schemas.openxmlformats.org/officeDocument/2006/relationships/image" Target="../media/image129.pn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9.vml"/><Relationship Id="rId6" Type="http://schemas.openxmlformats.org/officeDocument/2006/relationships/image" Target="../media/image126.wmf"/><Relationship Id="rId11" Type="http://schemas.openxmlformats.org/officeDocument/2006/relationships/oleObject" Target="../embeddings/oleObject134.bin"/><Relationship Id="rId5" Type="http://schemas.openxmlformats.org/officeDocument/2006/relationships/oleObject" Target="../embeddings/oleObject131.bin"/><Relationship Id="rId10" Type="http://schemas.openxmlformats.org/officeDocument/2006/relationships/image" Target="../media/image128.wmf"/><Relationship Id="rId4" Type="http://schemas.openxmlformats.org/officeDocument/2006/relationships/image" Target="../media/image125.wmf"/><Relationship Id="rId9" Type="http://schemas.openxmlformats.org/officeDocument/2006/relationships/oleObject" Target="../embeddings/oleObject133.bin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7.bin"/><Relationship Id="rId13" Type="http://schemas.openxmlformats.org/officeDocument/2006/relationships/image" Target="../media/image134.wmf"/><Relationship Id="rId18" Type="http://schemas.openxmlformats.org/officeDocument/2006/relationships/oleObject" Target="../embeddings/oleObject142.bin"/><Relationship Id="rId3" Type="http://schemas.openxmlformats.org/officeDocument/2006/relationships/oleObject" Target="../embeddings/oleObject135.bin"/><Relationship Id="rId7" Type="http://schemas.openxmlformats.org/officeDocument/2006/relationships/image" Target="../media/image131.wmf"/><Relationship Id="rId12" Type="http://schemas.openxmlformats.org/officeDocument/2006/relationships/oleObject" Target="../embeddings/oleObject139.bin"/><Relationship Id="rId17" Type="http://schemas.openxmlformats.org/officeDocument/2006/relationships/image" Target="../media/image136.w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141.bin"/><Relationship Id="rId1" Type="http://schemas.openxmlformats.org/officeDocument/2006/relationships/vmlDrawing" Target="../drawings/vmlDrawing20.vml"/><Relationship Id="rId6" Type="http://schemas.openxmlformats.org/officeDocument/2006/relationships/oleObject" Target="../embeddings/oleObject136.bin"/><Relationship Id="rId11" Type="http://schemas.openxmlformats.org/officeDocument/2006/relationships/image" Target="../media/image133.wmf"/><Relationship Id="rId5" Type="http://schemas.openxmlformats.org/officeDocument/2006/relationships/image" Target="../media/image138.png"/><Relationship Id="rId15" Type="http://schemas.openxmlformats.org/officeDocument/2006/relationships/image" Target="../media/image135.wmf"/><Relationship Id="rId10" Type="http://schemas.openxmlformats.org/officeDocument/2006/relationships/oleObject" Target="../embeddings/oleObject138.bin"/><Relationship Id="rId19" Type="http://schemas.openxmlformats.org/officeDocument/2006/relationships/image" Target="../media/image137.wmf"/><Relationship Id="rId4" Type="http://schemas.openxmlformats.org/officeDocument/2006/relationships/image" Target="../media/image130.wmf"/><Relationship Id="rId9" Type="http://schemas.openxmlformats.org/officeDocument/2006/relationships/image" Target="../media/image132.wmf"/><Relationship Id="rId14" Type="http://schemas.openxmlformats.org/officeDocument/2006/relationships/oleObject" Target="../embeddings/oleObject140.bin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1.wmf"/><Relationship Id="rId13" Type="http://schemas.openxmlformats.org/officeDocument/2006/relationships/oleObject" Target="../embeddings/oleObject148.bin"/><Relationship Id="rId3" Type="http://schemas.openxmlformats.org/officeDocument/2006/relationships/oleObject" Target="../embeddings/oleObject143.bin"/><Relationship Id="rId7" Type="http://schemas.openxmlformats.org/officeDocument/2006/relationships/oleObject" Target="../embeddings/oleObject145.bin"/><Relationship Id="rId12" Type="http://schemas.openxmlformats.org/officeDocument/2006/relationships/image" Target="../media/image14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140.wmf"/><Relationship Id="rId11" Type="http://schemas.openxmlformats.org/officeDocument/2006/relationships/oleObject" Target="../embeddings/oleObject147.bin"/><Relationship Id="rId5" Type="http://schemas.openxmlformats.org/officeDocument/2006/relationships/oleObject" Target="../embeddings/oleObject144.bin"/><Relationship Id="rId10" Type="http://schemas.openxmlformats.org/officeDocument/2006/relationships/image" Target="../media/image142.wmf"/><Relationship Id="rId4" Type="http://schemas.openxmlformats.org/officeDocument/2006/relationships/image" Target="../media/image139.wmf"/><Relationship Id="rId9" Type="http://schemas.openxmlformats.org/officeDocument/2006/relationships/oleObject" Target="../embeddings/oleObject146.bin"/><Relationship Id="rId14" Type="http://schemas.openxmlformats.org/officeDocument/2006/relationships/image" Target="../media/image144.w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1.bin"/><Relationship Id="rId13" Type="http://schemas.openxmlformats.org/officeDocument/2006/relationships/image" Target="../media/image149.wmf"/><Relationship Id="rId3" Type="http://schemas.openxmlformats.org/officeDocument/2006/relationships/image" Target="../media/image151.png"/><Relationship Id="rId7" Type="http://schemas.openxmlformats.org/officeDocument/2006/relationships/image" Target="../media/image146.wmf"/><Relationship Id="rId12" Type="http://schemas.openxmlformats.org/officeDocument/2006/relationships/oleObject" Target="../embeddings/oleObject153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2.vml"/><Relationship Id="rId6" Type="http://schemas.openxmlformats.org/officeDocument/2006/relationships/oleObject" Target="../embeddings/oleObject150.bin"/><Relationship Id="rId11" Type="http://schemas.openxmlformats.org/officeDocument/2006/relationships/image" Target="../media/image148.wmf"/><Relationship Id="rId5" Type="http://schemas.openxmlformats.org/officeDocument/2006/relationships/image" Target="../media/image145.wmf"/><Relationship Id="rId15" Type="http://schemas.openxmlformats.org/officeDocument/2006/relationships/image" Target="../media/image150.wmf"/><Relationship Id="rId10" Type="http://schemas.openxmlformats.org/officeDocument/2006/relationships/oleObject" Target="../embeddings/oleObject152.bin"/><Relationship Id="rId4" Type="http://schemas.openxmlformats.org/officeDocument/2006/relationships/oleObject" Target="../embeddings/oleObject149.bin"/><Relationship Id="rId9" Type="http://schemas.openxmlformats.org/officeDocument/2006/relationships/image" Target="../media/image147.wmf"/><Relationship Id="rId14" Type="http://schemas.openxmlformats.org/officeDocument/2006/relationships/oleObject" Target="../embeddings/oleObject154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7.bin"/><Relationship Id="rId3" Type="http://schemas.openxmlformats.org/officeDocument/2006/relationships/oleObject" Target="../embeddings/oleObject155.bin"/><Relationship Id="rId7" Type="http://schemas.openxmlformats.org/officeDocument/2006/relationships/image" Target="../media/image153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156.bin"/><Relationship Id="rId5" Type="http://schemas.openxmlformats.org/officeDocument/2006/relationships/image" Target="../media/image155.png"/><Relationship Id="rId4" Type="http://schemas.openxmlformats.org/officeDocument/2006/relationships/image" Target="../media/image152.wmf"/><Relationship Id="rId9" Type="http://schemas.openxmlformats.org/officeDocument/2006/relationships/image" Target="../media/image154.w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8.wmf"/><Relationship Id="rId13" Type="http://schemas.openxmlformats.org/officeDocument/2006/relationships/oleObject" Target="../embeddings/oleObject163.bin"/><Relationship Id="rId18" Type="http://schemas.openxmlformats.org/officeDocument/2006/relationships/image" Target="../media/image163.wmf"/><Relationship Id="rId3" Type="http://schemas.openxmlformats.org/officeDocument/2006/relationships/oleObject" Target="../embeddings/oleObject158.bin"/><Relationship Id="rId7" Type="http://schemas.openxmlformats.org/officeDocument/2006/relationships/oleObject" Target="../embeddings/oleObject160.bin"/><Relationship Id="rId12" Type="http://schemas.openxmlformats.org/officeDocument/2006/relationships/image" Target="../media/image160.wmf"/><Relationship Id="rId17" Type="http://schemas.openxmlformats.org/officeDocument/2006/relationships/oleObject" Target="../embeddings/oleObject165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62.wmf"/><Relationship Id="rId1" Type="http://schemas.openxmlformats.org/officeDocument/2006/relationships/vmlDrawing" Target="../drawings/vmlDrawing24.vml"/><Relationship Id="rId6" Type="http://schemas.openxmlformats.org/officeDocument/2006/relationships/image" Target="../media/image157.wmf"/><Relationship Id="rId11" Type="http://schemas.openxmlformats.org/officeDocument/2006/relationships/oleObject" Target="../embeddings/oleObject162.bin"/><Relationship Id="rId5" Type="http://schemas.openxmlformats.org/officeDocument/2006/relationships/oleObject" Target="../embeddings/oleObject159.bin"/><Relationship Id="rId15" Type="http://schemas.openxmlformats.org/officeDocument/2006/relationships/oleObject" Target="../embeddings/oleObject164.bin"/><Relationship Id="rId10" Type="http://schemas.openxmlformats.org/officeDocument/2006/relationships/image" Target="../media/image159.wmf"/><Relationship Id="rId19" Type="http://schemas.openxmlformats.org/officeDocument/2006/relationships/oleObject" Target="../embeddings/oleObject166.bin"/><Relationship Id="rId4" Type="http://schemas.openxmlformats.org/officeDocument/2006/relationships/image" Target="../media/image156.png"/><Relationship Id="rId9" Type="http://schemas.openxmlformats.org/officeDocument/2006/relationships/oleObject" Target="../embeddings/oleObject161.bin"/><Relationship Id="rId14" Type="http://schemas.openxmlformats.org/officeDocument/2006/relationships/image" Target="../media/image161.w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8. 1 </a:t>
            </a:r>
            <a:r>
              <a:rPr lang="ko-KR" altLang="en-US" dirty="0" smtClean="0"/>
              <a:t>운동하는 전하에 작용하는 힘</a:t>
            </a:r>
          </a:p>
        </p:txBody>
      </p:sp>
      <p:sp>
        <p:nvSpPr>
          <p:cNvPr id="4102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E4E5D7C-4319-4871-8582-FCA541E64CD3}" type="slidenum">
              <a:rPr lang="ko-KR" altLang="en-US" smtClean="0"/>
              <a:pPr/>
              <a:t>1</a:t>
            </a:fld>
            <a:endParaRPr lang="en-US" altLang="ko-KR" smtClean="0"/>
          </a:p>
        </p:txBody>
      </p:sp>
      <p:sp>
        <p:nvSpPr>
          <p:cNvPr id="4103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125538"/>
            <a:ext cx="8786813" cy="5111750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Lorentz 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힘의 방정식 </a:t>
            </a: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내에서의 대전입자가 받는 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자계내에서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움직이는 대전입자가 받는 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실험적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):</a:t>
            </a:r>
            <a:r>
              <a:rPr lang="ko-KR" altLang="en-US" dirty="0" smtClean="0"/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자속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(B)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내에서 전하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Q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속도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로 이동하는 경우의 전하가 받는 힘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자계 내에서 운동하는 대전입자가 받는 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F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특성 </a:t>
            </a: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힘은 항상 입자의 운동 방향에 직각으로 작용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 힘은 입자 속도의 크기에 변화를 주지 못함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</a:t>
            </a:r>
            <a:r>
              <a:rPr lang="ko-KR" altLang="en-US" dirty="0" smtClean="0"/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입자에 운동 에너지를 줄 수 없음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내에서 대전입자가 받는 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F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e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특성</a:t>
            </a: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힘은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방향으로 작용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입자와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사이에 에너지 상호 전달이 가능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전계와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자계가 공존하는 경우의 운동하는 대전 입자가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받는힘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4105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4098" name="Object 2"/>
          <p:cNvGraphicFramePr>
            <a:graphicFrameLocks noChangeAspect="1"/>
          </p:cNvGraphicFramePr>
          <p:nvPr/>
        </p:nvGraphicFramePr>
        <p:xfrm>
          <a:off x="1712913" y="1773238"/>
          <a:ext cx="1143000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0" name="Equation" r:id="rId3" imgW="545760" imgH="228600" progId="Equation.3">
                  <p:embed/>
                </p:oleObj>
              </mc:Choice>
              <mc:Fallback>
                <p:oleObj name="Equation" r:id="rId3" imgW="545760" imgH="228600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2913" y="1773238"/>
                        <a:ext cx="1143000" cy="346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99" name="Object 3"/>
          <p:cNvGraphicFramePr>
            <a:graphicFrameLocks noChangeAspect="1"/>
          </p:cNvGraphicFramePr>
          <p:nvPr/>
        </p:nvGraphicFramePr>
        <p:xfrm>
          <a:off x="1568450" y="2781300"/>
          <a:ext cx="286702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1" name="Equation" r:id="rId5" imgW="1650960" imgH="228600" progId="Equation.3">
                  <p:embed/>
                </p:oleObj>
              </mc:Choice>
              <mc:Fallback>
                <p:oleObj name="Equation" r:id="rId5" imgW="1650960" imgH="228600" progId="Equation.3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8450" y="2781300"/>
                        <a:ext cx="286702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0" name="Object 4"/>
          <p:cNvGraphicFramePr>
            <a:graphicFrameLocks noChangeAspect="1"/>
          </p:cNvGraphicFramePr>
          <p:nvPr/>
        </p:nvGraphicFramePr>
        <p:xfrm>
          <a:off x="1784350" y="5013325"/>
          <a:ext cx="1676400" cy="309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42" r:id="rId7" imgW="1308100" imgH="241300" progId="Equation.3">
                  <p:embed/>
                </p:oleObj>
              </mc:Choice>
              <mc:Fallback>
                <p:oleObj r:id="rId7" imgW="1308100" imgH="2413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4350" y="5013325"/>
                        <a:ext cx="1676400" cy="3095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99FFCC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8. 2 </a:t>
            </a:r>
            <a:r>
              <a:rPr lang="ko-KR" altLang="en-US" dirty="0" err="1" smtClean="0"/>
              <a:t>미소전류소에</a:t>
            </a:r>
            <a:r>
              <a:rPr lang="ko-KR" altLang="en-US" dirty="0" smtClean="0"/>
              <a:t>  작용하는 힘</a:t>
            </a:r>
          </a:p>
        </p:txBody>
      </p:sp>
      <p:sp>
        <p:nvSpPr>
          <p:cNvPr id="513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767AF57-BFAD-4A81-BD16-7DF1896895ED}" type="slidenum">
              <a:rPr lang="ko-KR" altLang="en-US" smtClean="0"/>
              <a:pPr/>
              <a:t>2</a:t>
            </a:fld>
            <a:endParaRPr lang="en-US" altLang="ko-KR" smtClean="0"/>
          </a:p>
        </p:txBody>
      </p:sp>
      <p:sp>
        <p:nvSpPr>
          <p:cNvPr id="513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미소전류소에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작용하는 힘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도체에 작용하는 힘</a:t>
            </a:r>
            <a:r>
              <a:rPr lang="en-US" altLang="ko-KR" sz="1600" dirty="0" smtClean="0"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미소 전하소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dQ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받는 힘은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대류전류밀도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여러 종류의 미소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전류소에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의한 표현법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관련 식을 체적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개방면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또는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폐곡면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또는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폐선로에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대하여 적분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균일한 자계 내에 있는 직선도체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                                                    </a:t>
            </a:r>
            <a:r>
              <a:rPr lang="ko-KR" altLang="en-US" dirty="0" smtClean="0">
                <a:sym typeface="Symbol" pitchFamily="18" charset="2"/>
              </a:rPr>
              <a:t></a:t>
            </a:r>
            <a:r>
              <a:rPr lang="en-US" altLang="ko-KR" dirty="0" smtClean="0">
                <a:sym typeface="Symbol" pitchFamily="18" charset="2"/>
              </a:rPr>
              <a:t>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전류의 방향과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자속밀도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방향이 이루는 각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예제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</a:t>
            </a:r>
            <a:r>
              <a:rPr lang="en-US" altLang="ko-KR" i="1" dirty="0" smtClean="0">
                <a:latin typeface="Times New Roman" pitchFamily="18" charset="0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y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축 상에 무한 전류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선소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옆에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z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면상에서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2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mA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전류가 흐르는 정방형 루프의 경우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5140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5122" name="Object 22"/>
          <p:cNvGraphicFramePr>
            <a:graphicFrameLocks noChangeAspect="1"/>
          </p:cNvGraphicFramePr>
          <p:nvPr/>
        </p:nvGraphicFramePr>
        <p:xfrm>
          <a:off x="1423988" y="1628775"/>
          <a:ext cx="1500187" cy="30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18" name="Equation" r:id="rId3" imgW="863280" imgH="203040" progId="Equation.3">
                  <p:embed/>
                </p:oleObj>
              </mc:Choice>
              <mc:Fallback>
                <p:oleObj name="Equation" r:id="rId3" imgW="863280" imgH="20304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628775"/>
                        <a:ext cx="1500187" cy="304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1" name="직사각형 22"/>
          <p:cNvSpPr>
            <a:spLocks noChangeArrowheads="1"/>
          </p:cNvSpPr>
          <p:nvPr/>
        </p:nvSpPr>
        <p:spPr bwMode="auto">
          <a:xfrm>
            <a:off x="2649538" y="1844675"/>
            <a:ext cx="885825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/>
              <a:t> </a:t>
            </a:r>
            <a:r>
              <a:rPr lang="en-US" altLang="ko-KR">
                <a:latin typeface="Times New Roman" pitchFamily="18" charset="0"/>
              </a:rPr>
              <a:t>J = </a:t>
            </a:r>
            <a:r>
              <a:rPr lang="en-US" altLang="ko-KR" i="1">
                <a:latin typeface="Symbol" pitchFamily="18" charset="2"/>
              </a:rPr>
              <a:t>r</a:t>
            </a:r>
            <a:r>
              <a:rPr lang="en-US" altLang="ko-KR" baseline="-25000">
                <a:latin typeface="Times New Roman" pitchFamily="18" charset="0"/>
              </a:rPr>
              <a:t>v</a:t>
            </a:r>
            <a:r>
              <a:rPr lang="en-US" altLang="ko-KR">
                <a:latin typeface="Times New Roman" pitchFamily="18" charset="0"/>
              </a:rPr>
              <a:t>v </a:t>
            </a:r>
            <a:endParaRPr lang="ko-KR" altLang="en-US"/>
          </a:p>
        </p:txBody>
      </p:sp>
      <p:graphicFrame>
        <p:nvGraphicFramePr>
          <p:cNvPr id="5123" name="Object 23"/>
          <p:cNvGraphicFramePr>
            <a:graphicFrameLocks noChangeAspect="1"/>
          </p:cNvGraphicFramePr>
          <p:nvPr/>
        </p:nvGraphicFramePr>
        <p:xfrm>
          <a:off x="4521200" y="1484313"/>
          <a:ext cx="4764088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19" name="Equation" r:id="rId5" imgW="2743200" imgH="457200" progId="Equation.3">
                  <p:embed/>
                </p:oleObj>
              </mc:Choice>
              <mc:Fallback>
                <p:oleObj name="Equation" r:id="rId5" imgW="2743200" imgH="4572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1484313"/>
                        <a:ext cx="4764088" cy="685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2" name="오른쪽 화살표 24"/>
          <p:cNvSpPr>
            <a:spLocks noChangeArrowheads="1"/>
          </p:cNvSpPr>
          <p:nvPr/>
        </p:nvSpPr>
        <p:spPr bwMode="auto">
          <a:xfrm>
            <a:off x="3873500" y="1700213"/>
            <a:ext cx="431800" cy="144462"/>
          </a:xfrm>
          <a:prstGeom prst="righ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5124" name="Object 24"/>
          <p:cNvGraphicFramePr>
            <a:graphicFrameLocks noChangeAspect="1"/>
          </p:cNvGraphicFramePr>
          <p:nvPr/>
        </p:nvGraphicFramePr>
        <p:xfrm>
          <a:off x="1568450" y="2420938"/>
          <a:ext cx="1897063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0" name="Equation" r:id="rId7" imgW="1091880" imgH="177480" progId="Equation.3">
                  <p:embed/>
                </p:oleObj>
              </mc:Choice>
              <mc:Fallback>
                <p:oleObj name="Equation" r:id="rId7" imgW="1091880" imgH="1774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8450" y="2420938"/>
                        <a:ext cx="1897063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5" name="Object 26"/>
          <p:cNvGraphicFramePr>
            <a:graphicFrameLocks noChangeAspect="1"/>
          </p:cNvGraphicFramePr>
          <p:nvPr/>
        </p:nvGraphicFramePr>
        <p:xfrm>
          <a:off x="4592638" y="2420938"/>
          <a:ext cx="1520825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1" name="Equation" r:id="rId9" imgW="876240" imgH="177480" progId="Equation.3">
                  <p:embed/>
                </p:oleObj>
              </mc:Choice>
              <mc:Fallback>
                <p:oleObj name="Equation" r:id="rId9" imgW="876240" imgH="17748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2638" y="2420938"/>
                        <a:ext cx="1520825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6" name="Object 27"/>
          <p:cNvGraphicFramePr>
            <a:graphicFrameLocks noChangeAspect="1"/>
          </p:cNvGraphicFramePr>
          <p:nvPr/>
        </p:nvGraphicFramePr>
        <p:xfrm>
          <a:off x="6465888" y="2420938"/>
          <a:ext cx="1433512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2" name="Equation" r:id="rId11" imgW="825480" imgH="177480" progId="Equation.3">
                  <p:embed/>
                </p:oleObj>
              </mc:Choice>
              <mc:Fallback>
                <p:oleObj name="Equation" r:id="rId11" imgW="825480" imgH="17748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888" y="2420938"/>
                        <a:ext cx="1433512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143" name="오른쪽 화살표 29"/>
          <p:cNvSpPr>
            <a:spLocks noChangeArrowheads="1"/>
          </p:cNvSpPr>
          <p:nvPr/>
        </p:nvSpPr>
        <p:spPr bwMode="auto">
          <a:xfrm>
            <a:off x="3584575" y="2492375"/>
            <a:ext cx="360363" cy="144463"/>
          </a:xfrm>
          <a:prstGeom prst="rightArrow">
            <a:avLst>
              <a:gd name="adj1" fmla="val 50000"/>
              <a:gd name="adj2" fmla="val 4989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5127" name="Object 28"/>
          <p:cNvGraphicFramePr>
            <a:graphicFrameLocks noChangeAspect="1"/>
          </p:cNvGraphicFramePr>
          <p:nvPr/>
        </p:nvGraphicFramePr>
        <p:xfrm>
          <a:off x="1423988" y="2852738"/>
          <a:ext cx="1004887" cy="350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3" name="Equation" r:id="rId13" imgW="838080" imgH="291960" progId="Equation.3">
                  <p:embed/>
                </p:oleObj>
              </mc:Choice>
              <mc:Fallback>
                <p:oleObj name="Equation" r:id="rId13" imgW="838080" imgH="291960" progId="Equation.3">
                  <p:embed/>
                  <p:pic>
                    <p:nvPicPr>
                      <p:cNvPr id="0" name="Object 2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852738"/>
                        <a:ext cx="1004887" cy="3508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8" name="Object 29"/>
          <p:cNvGraphicFramePr>
            <a:graphicFrameLocks noChangeAspect="1"/>
          </p:cNvGraphicFramePr>
          <p:nvPr/>
        </p:nvGraphicFramePr>
        <p:xfrm>
          <a:off x="2649538" y="2852738"/>
          <a:ext cx="1095375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4" name="Equation" r:id="rId15" imgW="888840" imgH="291960" progId="Equation.3">
                  <p:embed/>
                </p:oleObj>
              </mc:Choice>
              <mc:Fallback>
                <p:oleObj name="Equation" r:id="rId15" imgW="888840" imgH="291960" progId="Equation.3">
                  <p:embed/>
                  <p:pic>
                    <p:nvPicPr>
                      <p:cNvPr id="0" name="Object 2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2852738"/>
                        <a:ext cx="1095375" cy="360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29" name="Object 30"/>
          <p:cNvGraphicFramePr>
            <a:graphicFrameLocks noChangeAspect="1"/>
          </p:cNvGraphicFramePr>
          <p:nvPr/>
        </p:nvGraphicFramePr>
        <p:xfrm>
          <a:off x="3873500" y="2852738"/>
          <a:ext cx="2022475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" name="Equation" r:id="rId17" imgW="1650960" imgH="279360" progId="Equation.3">
                  <p:embed/>
                </p:oleObj>
              </mc:Choice>
              <mc:Fallback>
                <p:oleObj name="Equation" r:id="rId17" imgW="1650960" imgH="27936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3500" y="2852738"/>
                        <a:ext cx="2022475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0" name="Object 31"/>
          <p:cNvGraphicFramePr>
            <a:graphicFrameLocks noChangeAspect="1"/>
          </p:cNvGraphicFramePr>
          <p:nvPr/>
        </p:nvGraphicFramePr>
        <p:xfrm>
          <a:off x="1497013" y="3357563"/>
          <a:ext cx="1169987" cy="247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6" name="Equation" r:id="rId19" imgW="672840" imgH="164880" progId="Equation.3">
                  <p:embed/>
                </p:oleObj>
              </mc:Choice>
              <mc:Fallback>
                <p:oleObj name="Equation" r:id="rId19" imgW="672840" imgH="16488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3357563"/>
                        <a:ext cx="1169987" cy="247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1" name="Object 32"/>
          <p:cNvGraphicFramePr>
            <a:graphicFrameLocks noChangeAspect="1"/>
          </p:cNvGraphicFramePr>
          <p:nvPr/>
        </p:nvGraphicFramePr>
        <p:xfrm>
          <a:off x="2792413" y="3357563"/>
          <a:ext cx="1477962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7" name="Equation" r:id="rId21" imgW="850680" imgH="177480" progId="Equation.3">
                  <p:embed/>
                </p:oleObj>
              </mc:Choice>
              <mc:Fallback>
                <p:oleObj name="Equation" r:id="rId21" imgW="850680" imgH="17748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3357563"/>
                        <a:ext cx="1477962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2" name="Object 33"/>
          <p:cNvGraphicFramePr>
            <a:graphicFrameLocks noChangeAspect="1"/>
          </p:cNvGraphicFramePr>
          <p:nvPr/>
        </p:nvGraphicFramePr>
        <p:xfrm>
          <a:off x="7616825" y="4941888"/>
          <a:ext cx="1952625" cy="1366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8" name="Image" r:id="rId23" imgW="1951220" imgH="1368671" progId="">
                  <p:embed/>
                </p:oleObj>
              </mc:Choice>
              <mc:Fallback>
                <p:oleObj name="Image" r:id="rId23" imgW="1951220" imgH="1368671" progId="">
                  <p:embed/>
                  <p:pic>
                    <p:nvPicPr>
                      <p:cNvPr id="0" name="Object 3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6825" y="4941888"/>
                        <a:ext cx="1952625" cy="13668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3" name="Object 34"/>
          <p:cNvGraphicFramePr>
            <a:graphicFrameLocks noChangeAspect="1"/>
          </p:cNvGraphicFramePr>
          <p:nvPr/>
        </p:nvGraphicFramePr>
        <p:xfrm>
          <a:off x="1136650" y="3933825"/>
          <a:ext cx="2068513" cy="479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9" name="Equation" r:id="rId25" imgW="1701720" imgH="393480" progId="Equation.3">
                  <p:embed/>
                </p:oleObj>
              </mc:Choice>
              <mc:Fallback>
                <p:oleObj name="Equation" r:id="rId25" imgW="1701720" imgH="393480" progId="Equation.3">
                  <p:embed/>
                  <p:pic>
                    <p:nvPicPr>
                      <p:cNvPr id="0" name="Object 3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3933825"/>
                        <a:ext cx="2068513" cy="479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4" name="Object 35"/>
          <p:cNvGraphicFramePr>
            <a:graphicFrameLocks noChangeAspect="1"/>
          </p:cNvGraphicFramePr>
          <p:nvPr/>
        </p:nvGraphicFramePr>
        <p:xfrm>
          <a:off x="3584575" y="3860800"/>
          <a:ext cx="289560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0" name="Equation" r:id="rId27" imgW="2374560" imgH="419040" progId="Equation.3">
                  <p:embed/>
                </p:oleObj>
              </mc:Choice>
              <mc:Fallback>
                <p:oleObj name="Equation" r:id="rId27" imgW="2374560" imgH="419040" progId="Equation.3">
                  <p:embed/>
                  <p:pic>
                    <p:nvPicPr>
                      <p:cNvPr id="0" name="Object 3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3860800"/>
                        <a:ext cx="2895600" cy="511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5135" name="Object 36"/>
          <p:cNvGraphicFramePr>
            <a:graphicFrameLocks noChangeAspect="1"/>
          </p:cNvGraphicFramePr>
          <p:nvPr/>
        </p:nvGraphicFramePr>
        <p:xfrm>
          <a:off x="1136650" y="4365625"/>
          <a:ext cx="7796213" cy="1851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31" name="수식" r:id="rId29" imgW="5943600" imgH="1371600" progId="Equation.3">
                  <p:embed/>
                </p:oleObj>
              </mc:Choice>
              <mc:Fallback>
                <p:oleObj name="수식" r:id="rId29" imgW="5943600" imgH="1371600" progId="Equation.3">
                  <p:embed/>
                  <p:pic>
                    <p:nvPicPr>
                      <p:cNvPr id="0" name="Object 3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3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4365625"/>
                        <a:ext cx="7796213" cy="1851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8. 3 </a:t>
            </a:r>
            <a:r>
              <a:rPr lang="ko-KR" altLang="en-US" dirty="0" err="1" smtClean="0"/>
              <a:t>미소전류소사이에</a:t>
            </a:r>
            <a:r>
              <a:rPr lang="ko-KR" altLang="en-US" dirty="0" smtClean="0"/>
              <a:t>  작용하는 힘</a:t>
            </a:r>
          </a:p>
        </p:txBody>
      </p:sp>
      <p:sp>
        <p:nvSpPr>
          <p:cNvPr id="6155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9C57E4B-7B08-422D-A4E4-57733C64DF3B}" type="slidenum">
              <a:rPr lang="ko-KR" altLang="en-US" smtClean="0"/>
              <a:pPr/>
              <a:t>3</a:t>
            </a:fld>
            <a:endParaRPr lang="en-US" altLang="ko-KR" smtClean="0"/>
          </a:p>
        </p:txBody>
      </p:sp>
      <p:sp>
        <p:nvSpPr>
          <p:cNvPr id="6156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미소전류소사이에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 작용하는 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영역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전류 선소에 의한 영역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한 점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에서의 자계의 세기는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점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위치하는 미소선소에 의한 점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의 미소선소에 작용하는 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예제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작용하는 미소힘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(5, 2, 1)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전류 선소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I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-3a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y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A·m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,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점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(1, 8, 5)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전류 선소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I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-4a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A·m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두 점 사이의 위치벡터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: R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= -4a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x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+ 6a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y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+ 4a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</a:rPr>
              <a:t>z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 </a:t>
            </a: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buFont typeface="굴림체" pitchFamily="49" charset="-127"/>
              <a:buNone/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작용하는 미소 힘은</a:t>
            </a:r>
            <a:r>
              <a:rPr lang="en-US" altLang="ko-KR" dirty="0" smtClean="0"/>
              <a:t>, </a:t>
            </a:r>
            <a:r>
              <a:rPr lang="en-US" altLang="ko-KR" dirty="0" smtClean="0">
                <a:latin typeface="Times New Roman" pitchFamily="18" charset="0"/>
              </a:rPr>
              <a:t>R</a:t>
            </a:r>
            <a:r>
              <a:rPr lang="en-US" altLang="ko-KR" baseline="-25000" dirty="0" smtClean="0">
                <a:latin typeface="Times New Roman" pitchFamily="18" charset="0"/>
              </a:rPr>
              <a:t>21</a:t>
            </a:r>
            <a:r>
              <a:rPr lang="en-US" altLang="ko-KR" dirty="0" smtClean="0"/>
              <a:t>=</a:t>
            </a:r>
            <a:r>
              <a:rPr lang="en-US" altLang="ko-KR" dirty="0" smtClean="0">
                <a:latin typeface="Times New Roman" pitchFamily="18" charset="0"/>
              </a:rPr>
              <a:t>4a</a:t>
            </a:r>
            <a:r>
              <a:rPr lang="en-US" altLang="ko-KR" i="1" baseline="-25000" dirty="0" smtClean="0">
                <a:latin typeface="Times New Roman" pitchFamily="18" charset="0"/>
              </a:rPr>
              <a:t>x</a:t>
            </a:r>
            <a:r>
              <a:rPr lang="en-US" altLang="ko-KR" dirty="0" smtClean="0"/>
              <a:t>-</a:t>
            </a:r>
            <a:r>
              <a:rPr lang="en-US" altLang="ko-KR" dirty="0" smtClean="0">
                <a:latin typeface="Times New Roman" pitchFamily="18" charset="0"/>
              </a:rPr>
              <a:t>6a</a:t>
            </a:r>
            <a:r>
              <a:rPr lang="en-US" altLang="ko-KR" i="1" baseline="-25000" dirty="0" smtClean="0">
                <a:latin typeface="Times New Roman" pitchFamily="18" charset="0"/>
              </a:rPr>
              <a:t>y</a:t>
            </a:r>
            <a:r>
              <a:rPr lang="en-US" altLang="ko-KR" dirty="0" smtClean="0">
                <a:latin typeface="Times New Roman" pitchFamily="18" charset="0"/>
              </a:rPr>
              <a:t> </a:t>
            </a:r>
            <a:r>
              <a:rPr lang="en-US" altLang="ko-KR" dirty="0" smtClean="0"/>
              <a:t>-</a:t>
            </a:r>
            <a:r>
              <a:rPr lang="en-US" altLang="ko-KR" dirty="0" smtClean="0">
                <a:latin typeface="Times New Roman" pitchFamily="18" charset="0"/>
              </a:rPr>
              <a:t>4a</a:t>
            </a:r>
            <a:r>
              <a:rPr lang="en-US" altLang="ko-KR" i="1" baseline="-25000" dirty="0" smtClean="0">
                <a:latin typeface="Times New Roman" pitchFamily="18" charset="0"/>
              </a:rPr>
              <a:t>z</a:t>
            </a:r>
            <a:r>
              <a:rPr lang="en-US" altLang="ko-KR" dirty="0" smtClean="0"/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158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6146" name="Object 16"/>
          <p:cNvGraphicFramePr>
            <a:graphicFrameLocks noChangeAspect="1"/>
          </p:cNvGraphicFramePr>
          <p:nvPr/>
        </p:nvGraphicFramePr>
        <p:xfrm>
          <a:off x="1352550" y="1557338"/>
          <a:ext cx="1655763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8" name="Equation" r:id="rId3" imgW="1180800" imgH="431640" progId="Equation.3">
                  <p:embed/>
                </p:oleObj>
              </mc:Choice>
              <mc:Fallback>
                <p:oleObj name="Equation" r:id="rId3" imgW="1180800" imgH="431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1557338"/>
                        <a:ext cx="1655763" cy="606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7" name="Object 18"/>
          <p:cNvGraphicFramePr>
            <a:graphicFrameLocks noChangeAspect="1"/>
          </p:cNvGraphicFramePr>
          <p:nvPr/>
        </p:nvGraphicFramePr>
        <p:xfrm>
          <a:off x="3513138" y="1557338"/>
          <a:ext cx="1903412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59" name="Equation" r:id="rId5" imgW="1358640" imgH="431640" progId="Equation.3">
                  <p:embed/>
                </p:oleObj>
              </mc:Choice>
              <mc:Fallback>
                <p:oleObj name="Equation" r:id="rId5" imgW="1358640" imgH="4316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13138" y="1557338"/>
                        <a:ext cx="1903412" cy="606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59" name="오른쪽 화살표 26"/>
          <p:cNvSpPr>
            <a:spLocks noChangeArrowheads="1"/>
          </p:cNvSpPr>
          <p:nvPr/>
        </p:nvSpPr>
        <p:spPr bwMode="auto">
          <a:xfrm>
            <a:off x="3224213" y="1773238"/>
            <a:ext cx="144462" cy="71437"/>
          </a:xfrm>
          <a:prstGeom prst="rightArrow">
            <a:avLst>
              <a:gd name="adj1" fmla="val 50000"/>
              <a:gd name="adj2" fmla="val 5055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6148" name="Object 19"/>
          <p:cNvGraphicFramePr>
            <a:graphicFrameLocks noChangeAspect="1"/>
          </p:cNvGraphicFramePr>
          <p:nvPr/>
        </p:nvGraphicFramePr>
        <p:xfrm>
          <a:off x="1352550" y="2492375"/>
          <a:ext cx="1785938" cy="285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0" name="Equation" r:id="rId7" imgW="1346040" imgH="215640" progId="Equation.3">
                  <p:embed/>
                </p:oleObj>
              </mc:Choice>
              <mc:Fallback>
                <p:oleObj name="Equation" r:id="rId7" imgW="1346040" imgH="215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492375"/>
                        <a:ext cx="1785938" cy="285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49" name="Object 20"/>
          <p:cNvGraphicFramePr>
            <a:graphicFrameLocks noChangeAspect="1"/>
          </p:cNvGraphicFramePr>
          <p:nvPr/>
        </p:nvGraphicFramePr>
        <p:xfrm>
          <a:off x="3440113" y="2349500"/>
          <a:ext cx="5678487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1" name="수식" r:id="rId9" imgW="4279680" imgH="431640" progId="Equation.3">
                  <p:embed/>
                </p:oleObj>
              </mc:Choice>
              <mc:Fallback>
                <p:oleObj name="수식" r:id="rId9" imgW="4279680" imgH="43164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2349500"/>
                        <a:ext cx="5678487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0" name="Object 21"/>
          <p:cNvGraphicFramePr>
            <a:graphicFrameLocks noChangeAspect="1"/>
          </p:cNvGraphicFramePr>
          <p:nvPr/>
        </p:nvGraphicFramePr>
        <p:xfrm>
          <a:off x="7400925" y="3429000"/>
          <a:ext cx="2132013" cy="16557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2" name="Image" r:id="rId11" imgW="1951220" imgH="1515244" progId="">
                  <p:embed/>
                </p:oleObj>
              </mc:Choice>
              <mc:Fallback>
                <p:oleObj name="Image" r:id="rId11" imgW="1951220" imgH="1515244" progId="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0925" y="3429000"/>
                        <a:ext cx="2132013" cy="16557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1" name="Object 22"/>
          <p:cNvGraphicFramePr>
            <a:graphicFrameLocks noChangeAspect="1"/>
          </p:cNvGraphicFramePr>
          <p:nvPr/>
        </p:nvGraphicFramePr>
        <p:xfrm>
          <a:off x="1208088" y="3644900"/>
          <a:ext cx="5715000" cy="1149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3" name="Equation" r:id="rId13" imgW="4546440" imgH="914400" progId="Equation.3">
                  <p:embed/>
                </p:oleObj>
              </mc:Choice>
              <mc:Fallback>
                <p:oleObj name="Equation" r:id="rId13" imgW="4546440" imgH="9144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3644900"/>
                        <a:ext cx="5715000" cy="11493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2" name="Object 23"/>
          <p:cNvGraphicFramePr>
            <a:graphicFrameLocks noChangeAspect="1"/>
          </p:cNvGraphicFramePr>
          <p:nvPr/>
        </p:nvGraphicFramePr>
        <p:xfrm>
          <a:off x="1208088" y="5157788"/>
          <a:ext cx="6492875" cy="1106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4" name="Equation" r:id="rId15" imgW="5371920" imgH="914400" progId="Equation.3">
                  <p:embed/>
                </p:oleObj>
              </mc:Choice>
              <mc:Fallback>
                <p:oleObj name="Equation" r:id="rId15" imgW="5371920" imgH="9144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5157788"/>
                        <a:ext cx="6492875" cy="1106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6153" name="Object 24"/>
          <p:cNvGraphicFramePr>
            <a:graphicFrameLocks noChangeAspect="1"/>
          </p:cNvGraphicFramePr>
          <p:nvPr/>
        </p:nvGraphicFramePr>
        <p:xfrm>
          <a:off x="6248400" y="5805488"/>
          <a:ext cx="1535113" cy="3286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265" name="Equation" r:id="rId17" imgW="1002960" imgH="215640" progId="Equation.3">
                  <p:embed/>
                </p:oleObj>
              </mc:Choice>
              <mc:Fallback>
                <p:oleObj name="Equation" r:id="rId17" imgW="1002960" imgH="21564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48400" y="5805488"/>
                        <a:ext cx="1535113" cy="3286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60" name="오른쪽 화살표 33"/>
          <p:cNvSpPr>
            <a:spLocks noChangeArrowheads="1"/>
          </p:cNvSpPr>
          <p:nvPr/>
        </p:nvSpPr>
        <p:spPr bwMode="auto">
          <a:xfrm>
            <a:off x="5457825" y="5876925"/>
            <a:ext cx="431800" cy="215900"/>
          </a:xfrm>
          <a:prstGeom prst="righ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8. 3 </a:t>
            </a:r>
            <a:r>
              <a:rPr lang="ko-KR" altLang="en-US" dirty="0" err="1" smtClean="0"/>
              <a:t>미소전류소사이에</a:t>
            </a:r>
            <a:r>
              <a:rPr lang="ko-KR" altLang="en-US" dirty="0" smtClean="0"/>
              <a:t>  작용하는 힘</a:t>
            </a:r>
          </a:p>
        </p:txBody>
      </p:sp>
      <p:sp>
        <p:nvSpPr>
          <p:cNvPr id="7172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D254602-51AF-45A5-A698-660AB2D5249F}" type="slidenum">
              <a:rPr lang="ko-KR" altLang="en-US" smtClean="0"/>
              <a:pPr/>
              <a:t>4</a:t>
            </a:fld>
            <a:endParaRPr lang="en-US" altLang="ko-KR" smtClean="0"/>
          </a:p>
        </p:txBody>
      </p:sp>
      <p:sp>
        <p:nvSpPr>
          <p:cNvPr id="7173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미소전류소사이에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 작용하는 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두 전하 사이에 작용하는 힘은 크기 같고 방향 상호 반대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전체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전계에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작용하는 힘은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미소 전류 선소 사이에서는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이 아님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전류의 연속성 때문에 전류가 흐르는 동선 전체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완전회로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를 고려해야 하기 때문임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175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7170" name="Object 10"/>
          <p:cNvGraphicFramePr>
            <a:graphicFrameLocks noChangeAspect="1"/>
          </p:cNvGraphicFramePr>
          <p:nvPr/>
        </p:nvGraphicFramePr>
        <p:xfrm>
          <a:off x="1352550" y="2205038"/>
          <a:ext cx="5970588" cy="1327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4" name="수식" r:id="rId3" imgW="4343400" imgH="965160" progId="Equation.3">
                  <p:embed/>
                </p:oleObj>
              </mc:Choice>
              <mc:Fallback>
                <p:oleObj name="수식" r:id="rId3" imgW="4343400" imgH="9651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205038"/>
                        <a:ext cx="5970588" cy="1327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8. 4 </a:t>
            </a:r>
            <a:r>
              <a:rPr lang="ko-KR" altLang="en-US" dirty="0" err="1" smtClean="0"/>
              <a:t>폐회로에</a:t>
            </a:r>
            <a:r>
              <a:rPr lang="ko-KR" altLang="en-US" dirty="0" smtClean="0"/>
              <a:t>  작용하는 힘과 회전력</a:t>
            </a:r>
          </a:p>
        </p:txBody>
      </p:sp>
      <p:sp>
        <p:nvSpPr>
          <p:cNvPr id="820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C044658-44E1-4CDE-9E4E-68F622178AC1}" type="slidenum">
              <a:rPr lang="ko-KR" altLang="en-US" smtClean="0"/>
              <a:pPr/>
              <a:t>5</a:t>
            </a:fld>
            <a:endParaRPr lang="en-US" altLang="ko-KR" smtClean="0"/>
          </a:p>
        </p:txBody>
      </p:sp>
      <p:sp>
        <p:nvSpPr>
          <p:cNvPr id="820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폐회로에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 작용하는 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균일한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자속밀도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균일한 자계내의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폐회로에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작용하는 힘은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이다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표면전류밀도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체적전류밀도를 갖는 폐회로의 경우도 마찬가지다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.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회전력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(Torque :T) 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P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F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를 가하면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O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를 중심으로 하는 회전력이 생김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원점을 기점으로 하는 회전력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물질의 변형이 없기 위해    </a:t>
            </a:r>
            <a:r>
              <a:rPr lang="en-US" altLang="ko-KR" dirty="0" smtClean="0">
                <a:latin typeface="Times New Roman" pitchFamily="18" charset="0"/>
              </a:rPr>
              <a:t>F</a:t>
            </a:r>
            <a:r>
              <a:rPr lang="en-US" altLang="ko-KR" baseline="-25000" dirty="0" smtClean="0">
                <a:latin typeface="Times New Roman" pitchFamily="18" charset="0"/>
              </a:rPr>
              <a:t>1</a:t>
            </a:r>
            <a:r>
              <a:rPr lang="en-US" altLang="ko-KR" dirty="0" smtClean="0">
                <a:latin typeface="Times New Roman" pitchFamily="18" charset="0"/>
              </a:rPr>
              <a:t> + F</a:t>
            </a:r>
            <a:r>
              <a:rPr lang="en-US" altLang="ko-KR" baseline="-25000" dirty="0" smtClean="0">
                <a:latin typeface="Times New Roman" pitchFamily="18" charset="0"/>
              </a:rPr>
              <a:t>2</a:t>
            </a:r>
            <a:r>
              <a:rPr lang="en-US" altLang="ko-KR" dirty="0" smtClean="0">
                <a:latin typeface="Times New Roman" pitchFamily="18" charset="0"/>
              </a:rPr>
              <a:t> </a:t>
            </a:r>
            <a:r>
              <a:rPr lang="en-US" altLang="ko-KR" baseline="-25000" dirty="0" smtClean="0">
                <a:latin typeface="Times New Roman" pitchFamily="18" charset="0"/>
              </a:rPr>
              <a:t> </a:t>
            </a:r>
            <a:r>
              <a:rPr lang="en-US" altLang="ko-KR" dirty="0" smtClean="0">
                <a:latin typeface="Times New Roman" pitchFamily="18" charset="0"/>
              </a:rPr>
              <a:t>= 0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            는    과      의 작용점을 직선으로 연결하는  벡터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전체 작용하는 힘의 합이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이면 회전력은          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기점과 무관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회전력의 계산은 원점과        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를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임의로 정할 수 있다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.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21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8194" name="Object 4"/>
          <p:cNvGraphicFramePr>
            <a:graphicFrameLocks noChangeAspect="1"/>
          </p:cNvGraphicFramePr>
          <p:nvPr/>
        </p:nvGraphicFramePr>
        <p:xfrm>
          <a:off x="2936875" y="1557338"/>
          <a:ext cx="1216025" cy="366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6" name="Equation" r:id="rId3" imgW="927000" imgH="279360" progId="Equation.3">
                  <p:embed/>
                </p:oleObj>
              </mc:Choice>
              <mc:Fallback>
                <p:oleObj name="Equation" r:id="rId3" imgW="927000" imgH="27936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36875" y="1557338"/>
                        <a:ext cx="1216025" cy="366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5" name="Object 5"/>
          <p:cNvGraphicFramePr>
            <a:graphicFrameLocks noChangeAspect="1"/>
          </p:cNvGraphicFramePr>
          <p:nvPr/>
        </p:nvGraphicFramePr>
        <p:xfrm>
          <a:off x="1497013" y="1557338"/>
          <a:ext cx="1214437" cy="330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7" name="Equation" r:id="rId5" imgW="1168200" imgH="317160" progId="Equation.3">
                  <p:embed/>
                </p:oleObj>
              </mc:Choice>
              <mc:Fallback>
                <p:oleObj name="Equation" r:id="rId5" imgW="1168200" imgH="317160" progId="Equation.3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1557338"/>
                        <a:ext cx="1214437" cy="3302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6" name="Object 6"/>
          <p:cNvGraphicFramePr>
            <a:graphicFrameLocks noChangeAspect="1"/>
          </p:cNvGraphicFramePr>
          <p:nvPr/>
        </p:nvGraphicFramePr>
        <p:xfrm>
          <a:off x="4305300" y="1557338"/>
          <a:ext cx="701675" cy="358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8" name="수식" r:id="rId7" imgW="545760" imgH="279360" progId="Equation.3">
                  <p:embed/>
                </p:oleObj>
              </mc:Choice>
              <mc:Fallback>
                <p:oleObj name="수식" r:id="rId7" imgW="545760" imgH="27936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1557338"/>
                        <a:ext cx="701675" cy="358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197" name="Object 7"/>
          <p:cNvGraphicFramePr>
            <a:graphicFrameLocks noChangeAspect="1"/>
          </p:cNvGraphicFramePr>
          <p:nvPr/>
        </p:nvGraphicFramePr>
        <p:xfrm>
          <a:off x="5384800" y="1557338"/>
          <a:ext cx="573088" cy="277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79" name="Equation" r:id="rId9" imgW="368280" imgH="177480" progId="Equation.3">
                  <p:embed/>
                </p:oleObj>
              </mc:Choice>
              <mc:Fallback>
                <p:oleObj name="Equation" r:id="rId9" imgW="368280" imgH="17748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4800" y="1557338"/>
                        <a:ext cx="573088" cy="277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2" name="오른쪽 화살표 12"/>
          <p:cNvSpPr>
            <a:spLocks noChangeArrowheads="1"/>
          </p:cNvSpPr>
          <p:nvPr/>
        </p:nvSpPr>
        <p:spPr bwMode="auto">
          <a:xfrm>
            <a:off x="5024438" y="1628775"/>
            <a:ext cx="215900" cy="144463"/>
          </a:xfrm>
          <a:prstGeom prst="righ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8198" name="Object 8"/>
          <p:cNvGraphicFramePr>
            <a:graphicFrameLocks noChangeAspect="1"/>
          </p:cNvGraphicFramePr>
          <p:nvPr/>
        </p:nvGraphicFramePr>
        <p:xfrm>
          <a:off x="7689850" y="1341438"/>
          <a:ext cx="1773238" cy="16557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0" name="Image" r:id="rId11" imgW="856417" imgH="798510" progId="">
                  <p:embed/>
                </p:oleObj>
              </mc:Choice>
              <mc:Fallback>
                <p:oleObj name="Image" r:id="rId11" imgW="856417" imgH="798510" progId="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89850" y="1341438"/>
                        <a:ext cx="1773238" cy="16557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13" name="Rectangle 6"/>
          <p:cNvSpPr>
            <a:spLocks noChangeArrowheads="1"/>
          </p:cNvSpPr>
          <p:nvPr/>
        </p:nvSpPr>
        <p:spPr bwMode="auto">
          <a:xfrm>
            <a:off x="1497013" y="2636838"/>
            <a:ext cx="10683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ko-KR">
                <a:latin typeface="Times New Roman" pitchFamily="18" charset="0"/>
              </a:rPr>
              <a:t>T = R </a:t>
            </a:r>
            <a:r>
              <a:rPr lang="en-US" altLang="ko-KR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</a:t>
            </a:r>
            <a:r>
              <a:rPr lang="en-US" altLang="ko-KR">
                <a:latin typeface="Times New Roman" pitchFamily="18" charset="0"/>
              </a:rPr>
              <a:t> F </a:t>
            </a:r>
          </a:p>
        </p:txBody>
      </p:sp>
      <p:graphicFrame>
        <p:nvGraphicFramePr>
          <p:cNvPr id="8199" name="Object 9"/>
          <p:cNvGraphicFramePr>
            <a:graphicFrameLocks noChangeAspect="1"/>
          </p:cNvGraphicFramePr>
          <p:nvPr/>
        </p:nvGraphicFramePr>
        <p:xfrm>
          <a:off x="7473950" y="2997200"/>
          <a:ext cx="1981200" cy="1809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1" name="Image" r:id="rId13" imgW="987470" imgH="902133" progId="">
                  <p:embed/>
                </p:oleObj>
              </mc:Choice>
              <mc:Fallback>
                <p:oleObj name="Image" r:id="rId13" imgW="987470" imgH="902133" progId="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73950" y="2997200"/>
                        <a:ext cx="1981200" cy="18097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0" name="Object 11"/>
          <p:cNvGraphicFramePr>
            <a:graphicFrameLocks noChangeAspect="1"/>
          </p:cNvGraphicFramePr>
          <p:nvPr/>
        </p:nvGraphicFramePr>
        <p:xfrm>
          <a:off x="1497013" y="3141663"/>
          <a:ext cx="1800225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2" name="수식" r:id="rId15" imgW="1231560" imgH="215640" progId="Equation.3">
                  <p:embed/>
                </p:oleObj>
              </mc:Choice>
              <mc:Fallback>
                <p:oleObj name="수식" r:id="rId15" imgW="1231560" imgH="2156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3141663"/>
                        <a:ext cx="1800225" cy="31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1" name="Object 12"/>
          <p:cNvGraphicFramePr>
            <a:graphicFrameLocks noChangeAspect="1"/>
          </p:cNvGraphicFramePr>
          <p:nvPr/>
        </p:nvGraphicFramePr>
        <p:xfrm>
          <a:off x="4737100" y="3429000"/>
          <a:ext cx="2398713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3" name="수식" r:id="rId17" imgW="1663560" imgH="215640" progId="Equation.3">
                  <p:embed/>
                </p:oleObj>
              </mc:Choice>
              <mc:Fallback>
                <p:oleObj name="수식" r:id="rId17" imgW="1663560" imgH="215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37100" y="3429000"/>
                        <a:ext cx="2398713" cy="31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2" name="Object 14"/>
          <p:cNvGraphicFramePr>
            <a:graphicFrameLocks noChangeAspect="1"/>
          </p:cNvGraphicFramePr>
          <p:nvPr/>
        </p:nvGraphicFramePr>
        <p:xfrm>
          <a:off x="3081338" y="3644900"/>
          <a:ext cx="225425" cy="296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4" name="수식" r:id="rId19" imgW="164880" imgH="215640" progId="Equation.3">
                  <p:embed/>
                </p:oleObj>
              </mc:Choice>
              <mc:Fallback>
                <p:oleObj name="수식" r:id="rId19" imgW="164880" imgH="2156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81338" y="3644900"/>
                        <a:ext cx="225425" cy="2968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3" name="Object 15"/>
          <p:cNvGraphicFramePr>
            <a:graphicFrameLocks noChangeAspect="1"/>
          </p:cNvGraphicFramePr>
          <p:nvPr/>
        </p:nvGraphicFramePr>
        <p:xfrm>
          <a:off x="1423988" y="3644900"/>
          <a:ext cx="1336675" cy="311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5" name="수식" r:id="rId21" imgW="927000" imgH="215640" progId="Equation.3">
                  <p:embed/>
                </p:oleObj>
              </mc:Choice>
              <mc:Fallback>
                <p:oleObj name="수식" r:id="rId21" imgW="927000" imgH="2156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644900"/>
                        <a:ext cx="1336675" cy="311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4" name="Object 1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47073862"/>
              </p:ext>
            </p:extLst>
          </p:nvPr>
        </p:nvGraphicFramePr>
        <p:xfrm>
          <a:off x="3576638" y="3636963"/>
          <a:ext cx="242887" cy="314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6" name="수식" r:id="rId23" imgW="177480" imgH="228600" progId="Equation.3">
                  <p:embed/>
                </p:oleObj>
              </mc:Choice>
              <mc:Fallback>
                <p:oleObj name="수식" r:id="rId23" imgW="177480" imgH="2286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76638" y="3636963"/>
                        <a:ext cx="242887" cy="3143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5" name="Object 18"/>
          <p:cNvGraphicFramePr>
            <a:graphicFrameLocks noChangeAspect="1"/>
          </p:cNvGraphicFramePr>
          <p:nvPr/>
        </p:nvGraphicFramePr>
        <p:xfrm>
          <a:off x="4808538" y="3933825"/>
          <a:ext cx="50482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7" name="수식" r:id="rId25" imgW="393480" imgH="215640" progId="Equation.3">
                  <p:embed/>
                </p:oleObj>
              </mc:Choice>
              <mc:Fallback>
                <p:oleObj name="수식" r:id="rId25" imgW="393480" imgH="21564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8538" y="3933825"/>
                        <a:ext cx="50482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206" name="Object 19"/>
          <p:cNvGraphicFramePr>
            <a:graphicFrameLocks noChangeAspect="1"/>
          </p:cNvGraphicFramePr>
          <p:nvPr/>
        </p:nvGraphicFramePr>
        <p:xfrm>
          <a:off x="3440113" y="4149725"/>
          <a:ext cx="504825" cy="276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88" name="수식" r:id="rId27" imgW="393480" imgH="215640" progId="Equation.3">
                  <p:embed/>
                </p:oleObj>
              </mc:Choice>
              <mc:Fallback>
                <p:oleObj name="수식" r:id="rId27" imgW="393480" imgH="21564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40113" y="4149725"/>
                        <a:ext cx="504825" cy="2762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8. 4 </a:t>
            </a:r>
            <a:r>
              <a:rPr lang="ko-KR" altLang="en-US" dirty="0" err="1" smtClean="0"/>
              <a:t>폐회로에</a:t>
            </a:r>
            <a:r>
              <a:rPr lang="ko-KR" altLang="en-US" dirty="0" smtClean="0"/>
              <a:t>  작용하는 힘과 회전력</a:t>
            </a:r>
          </a:p>
        </p:txBody>
      </p:sp>
      <p:sp>
        <p:nvSpPr>
          <p:cNvPr id="9229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A3B929A-44FB-4D42-BB22-D07116B65F23}" type="slidenum">
              <a:rPr lang="ko-KR" altLang="en-US" smtClean="0"/>
              <a:pPr/>
              <a:t>6</a:t>
            </a:fld>
            <a:endParaRPr lang="en-US" altLang="ko-KR" smtClean="0"/>
          </a:p>
        </p:txBody>
      </p:sp>
      <p:sp>
        <p:nvSpPr>
          <p:cNvPr id="9230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자속내에서의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미소전류루프에 작용하는 회전력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루프는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xy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평면상에 놓여있다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.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미소루프이므로 루프내의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밀도는 일정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(Bo)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하다고 봄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루프에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작용하는 전체 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F=0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이다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.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루프의 중심을 회전력의 기점으로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작용하는 힘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작용하는 회전력은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마찬가지로 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3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작용하는 회전력은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3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작용하는 회전력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동일한 방법으로 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4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작용하는 회전력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9232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9218" name="Object 15"/>
          <p:cNvGraphicFramePr>
            <a:graphicFrameLocks noChangeAspect="1"/>
          </p:cNvGraphicFramePr>
          <p:nvPr/>
        </p:nvGraphicFramePr>
        <p:xfrm>
          <a:off x="7113588" y="1196975"/>
          <a:ext cx="2408237" cy="22367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8" name="Image" r:id="rId3" imgW="1951220" imgH="1810822" progId="">
                  <p:embed/>
                </p:oleObj>
              </mc:Choice>
              <mc:Fallback>
                <p:oleObj name="Image" r:id="rId3" imgW="1951220" imgH="1810822" progId="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3588" y="1196975"/>
                        <a:ext cx="2408237" cy="22367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19" name="Object 16"/>
          <p:cNvGraphicFramePr>
            <a:graphicFrameLocks noChangeAspect="1"/>
          </p:cNvGraphicFramePr>
          <p:nvPr/>
        </p:nvGraphicFramePr>
        <p:xfrm>
          <a:off x="1352550" y="1844675"/>
          <a:ext cx="2362200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59" name="Equation" r:id="rId5" imgW="1650960" imgH="241200" progId="Equation.3">
                  <p:embed/>
                </p:oleObj>
              </mc:Choice>
              <mc:Fallback>
                <p:oleObj name="Equation" r:id="rId5" imgW="1650960" imgH="2412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1844675"/>
                        <a:ext cx="2362200" cy="346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33" name="오른쪽 화살표 23"/>
          <p:cNvSpPr>
            <a:spLocks noChangeArrowheads="1"/>
          </p:cNvSpPr>
          <p:nvPr/>
        </p:nvSpPr>
        <p:spPr bwMode="auto">
          <a:xfrm>
            <a:off x="4232275" y="2205038"/>
            <a:ext cx="144463" cy="71437"/>
          </a:xfrm>
          <a:prstGeom prst="rightArrow">
            <a:avLst>
              <a:gd name="adj1" fmla="val 50000"/>
              <a:gd name="adj2" fmla="val 50556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9220" name="Object 18"/>
          <p:cNvGraphicFramePr>
            <a:graphicFrameLocks noChangeAspect="1"/>
          </p:cNvGraphicFramePr>
          <p:nvPr/>
        </p:nvGraphicFramePr>
        <p:xfrm>
          <a:off x="1208088" y="2636838"/>
          <a:ext cx="3214687" cy="1036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0" name="Equation" r:id="rId7" imgW="2247840" imgH="723600" progId="Equation.3">
                  <p:embed/>
                </p:oleObj>
              </mc:Choice>
              <mc:Fallback>
                <p:oleObj name="Equation" r:id="rId7" imgW="2247840" imgH="7236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2636838"/>
                        <a:ext cx="3214687" cy="1036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1" name="Object 19"/>
          <p:cNvGraphicFramePr>
            <a:graphicFrameLocks noChangeAspect="1"/>
          </p:cNvGraphicFramePr>
          <p:nvPr/>
        </p:nvGraphicFramePr>
        <p:xfrm>
          <a:off x="4953000" y="2565400"/>
          <a:ext cx="1017588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1" name="Equation" r:id="rId9" imgW="711000" imgH="228600" progId="Equation.3">
                  <p:embed/>
                </p:oleObj>
              </mc:Choice>
              <mc:Fallback>
                <p:oleObj name="Equation" r:id="rId9" imgW="711000" imgH="2286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953000" y="2565400"/>
                        <a:ext cx="1017588" cy="327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2" name="Object 20"/>
          <p:cNvGraphicFramePr>
            <a:graphicFrameLocks noChangeAspect="1"/>
          </p:cNvGraphicFramePr>
          <p:nvPr/>
        </p:nvGraphicFramePr>
        <p:xfrm>
          <a:off x="4592638" y="2924175"/>
          <a:ext cx="2362200" cy="346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2" name="Equation" r:id="rId11" imgW="1650960" imgH="241200" progId="Equation.3">
                  <p:embed/>
                </p:oleObj>
              </mc:Choice>
              <mc:Fallback>
                <p:oleObj name="Equation" r:id="rId11" imgW="1650960" imgH="2412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2638" y="2924175"/>
                        <a:ext cx="2362200" cy="346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3" name="Object 21"/>
          <p:cNvGraphicFramePr>
            <a:graphicFrameLocks noChangeAspect="1"/>
          </p:cNvGraphicFramePr>
          <p:nvPr/>
        </p:nvGraphicFramePr>
        <p:xfrm>
          <a:off x="4808538" y="3284538"/>
          <a:ext cx="1077912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3" name="Equation" r:id="rId13" imgW="876240" imgH="393480" progId="Equation.3">
                  <p:embed/>
                </p:oleObj>
              </mc:Choice>
              <mc:Fallback>
                <p:oleObj name="Equation" r:id="rId13" imgW="876240" imgH="3934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8538" y="3284538"/>
                        <a:ext cx="1077912" cy="484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4" name="Object 22"/>
          <p:cNvGraphicFramePr>
            <a:graphicFrameLocks noChangeAspect="1"/>
          </p:cNvGraphicFramePr>
          <p:nvPr/>
        </p:nvGraphicFramePr>
        <p:xfrm>
          <a:off x="1352550" y="3860800"/>
          <a:ext cx="5411788" cy="5492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4" name="수식" r:id="rId15" imgW="3886200" imgH="393480" progId="Equation.3">
                  <p:embed/>
                </p:oleObj>
              </mc:Choice>
              <mc:Fallback>
                <p:oleObj name="수식" r:id="rId15" imgW="3886200" imgH="39348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860800"/>
                        <a:ext cx="5411788" cy="5492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5" name="Object 23"/>
          <p:cNvGraphicFramePr>
            <a:graphicFrameLocks noChangeAspect="1"/>
          </p:cNvGraphicFramePr>
          <p:nvPr/>
        </p:nvGraphicFramePr>
        <p:xfrm>
          <a:off x="1281113" y="4652963"/>
          <a:ext cx="57086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5" name="Equation" r:id="rId17" imgW="3924000" imgH="393480" progId="Equation.3">
                  <p:embed/>
                </p:oleObj>
              </mc:Choice>
              <mc:Fallback>
                <p:oleObj name="Equation" r:id="rId17" imgW="3924000" imgH="39348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4652963"/>
                        <a:ext cx="5708650" cy="574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6" name="Object 24"/>
          <p:cNvGraphicFramePr>
            <a:graphicFrameLocks noChangeAspect="1"/>
          </p:cNvGraphicFramePr>
          <p:nvPr/>
        </p:nvGraphicFramePr>
        <p:xfrm>
          <a:off x="3800475" y="5229225"/>
          <a:ext cx="2447925" cy="366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6" name="Equation" r:id="rId19" imgW="1612800" imgH="241200" progId="Equation.3">
                  <p:embed/>
                </p:oleObj>
              </mc:Choice>
              <mc:Fallback>
                <p:oleObj name="Equation" r:id="rId19" imgW="1612800" imgH="24120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0475" y="5229225"/>
                        <a:ext cx="2447925" cy="366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227" name="Object 25"/>
          <p:cNvGraphicFramePr>
            <a:graphicFrameLocks noChangeAspect="1"/>
          </p:cNvGraphicFramePr>
          <p:nvPr/>
        </p:nvGraphicFramePr>
        <p:xfrm>
          <a:off x="5024438" y="5732463"/>
          <a:ext cx="2049462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67" name="Equation" r:id="rId21" imgW="1447560" imgH="241200" progId="Equation.3">
                  <p:embed/>
                </p:oleObj>
              </mc:Choice>
              <mc:Fallback>
                <p:oleObj name="Equation" r:id="rId21" imgW="1447560" imgH="24120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24438" y="5732463"/>
                        <a:ext cx="2049462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8. 4 </a:t>
            </a:r>
            <a:r>
              <a:rPr lang="ko-KR" altLang="en-US" dirty="0" err="1" smtClean="0"/>
              <a:t>폐회로에</a:t>
            </a:r>
            <a:r>
              <a:rPr lang="ko-KR" altLang="en-US" dirty="0" smtClean="0"/>
              <a:t>  작용하는 힘과 회전력</a:t>
            </a:r>
          </a:p>
        </p:txBody>
      </p:sp>
      <p:sp>
        <p:nvSpPr>
          <p:cNvPr id="10256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B950986A-B6D4-4930-817B-54B58B3B301B}" type="slidenum">
              <a:rPr lang="ko-KR" altLang="en-US" smtClean="0"/>
              <a:pPr/>
              <a:t>7</a:t>
            </a:fld>
            <a:endParaRPr lang="en-US" altLang="ko-KR" smtClean="0"/>
          </a:p>
        </p:txBody>
      </p:sp>
      <p:sp>
        <p:nvSpPr>
          <p:cNvPr id="10257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자속내에서의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미소전류루프에 작용하는 회전력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전체루프에 작용하는 총회전력은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                                          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미소전류루프의 면적벡터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미소자계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쌍극자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모멘트를                라 하면 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전계에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의한 작용하는 회전력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</a:t>
            </a: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자속밀도가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일정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균일자계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한 평면루프에 작용하는 회전력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예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정방형 루프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면적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1mX2m,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루프전류는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4mA)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각변에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작용하는 회전력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회전력의 기점을 루프의 중심으로 선택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259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0242" name="Object 2"/>
          <p:cNvGraphicFramePr>
            <a:graphicFrameLocks noChangeAspect="1"/>
          </p:cNvGraphicFramePr>
          <p:nvPr/>
        </p:nvGraphicFramePr>
        <p:xfrm>
          <a:off x="7545388" y="1125538"/>
          <a:ext cx="1860550" cy="172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4" name="Image" r:id="rId3" imgW="1951220" imgH="1810822" progId="">
                  <p:embed/>
                </p:oleObj>
              </mc:Choice>
              <mc:Fallback>
                <p:oleObj name="Image" r:id="rId3" imgW="1951220" imgH="1810822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545388" y="1125538"/>
                        <a:ext cx="1860550" cy="172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3" name="Object 12"/>
          <p:cNvGraphicFramePr>
            <a:graphicFrameLocks noChangeAspect="1"/>
          </p:cNvGraphicFramePr>
          <p:nvPr/>
        </p:nvGraphicFramePr>
        <p:xfrm>
          <a:off x="1208088" y="1557338"/>
          <a:ext cx="5727700" cy="342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5" name="Equation" r:id="rId5" imgW="4025880" imgH="241200" progId="Equation.3">
                  <p:embed/>
                </p:oleObj>
              </mc:Choice>
              <mc:Fallback>
                <p:oleObj name="Equation" r:id="rId5" imgW="4025880" imgH="2412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1557338"/>
                        <a:ext cx="5727700" cy="342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4" name="Object 13"/>
          <p:cNvGraphicFramePr>
            <a:graphicFrameLocks noChangeAspect="1"/>
          </p:cNvGraphicFramePr>
          <p:nvPr/>
        </p:nvGraphicFramePr>
        <p:xfrm>
          <a:off x="1352550" y="1844675"/>
          <a:ext cx="1158875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6" name="Equation" r:id="rId7" imgW="812520" imgH="177480" progId="Equation.3">
                  <p:embed/>
                </p:oleObj>
              </mc:Choice>
              <mc:Fallback>
                <p:oleObj name="Equation" r:id="rId7" imgW="812520" imgH="17748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1844675"/>
                        <a:ext cx="1158875" cy="25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260" name="오른쪽 화살표 19"/>
          <p:cNvSpPr>
            <a:spLocks noChangeArrowheads="1"/>
          </p:cNvSpPr>
          <p:nvPr/>
        </p:nvSpPr>
        <p:spPr bwMode="auto">
          <a:xfrm>
            <a:off x="992188" y="1916113"/>
            <a:ext cx="215900" cy="73025"/>
          </a:xfrm>
          <a:prstGeom prst="rightArrow">
            <a:avLst>
              <a:gd name="adj1" fmla="val 50000"/>
              <a:gd name="adj2" fmla="val 49275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sp>
        <p:nvSpPr>
          <p:cNvPr id="10261" name="Rectangle 145"/>
          <p:cNvSpPr>
            <a:spLocks noChangeArrowheads="1"/>
          </p:cNvSpPr>
          <p:nvPr/>
        </p:nvSpPr>
        <p:spPr bwMode="auto">
          <a:xfrm>
            <a:off x="3081338" y="1773238"/>
            <a:ext cx="1189037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Times New Roman" pitchFamily="18" charset="0"/>
              </a:rPr>
              <a:t>dxdy </a:t>
            </a:r>
            <a:r>
              <a:rPr lang="en-US" altLang="ko-KR">
                <a:latin typeface="Times New Roman" pitchFamily="18" charset="0"/>
              </a:rPr>
              <a:t>a</a:t>
            </a:r>
            <a:r>
              <a:rPr lang="en-US" altLang="ko-KR" i="1" baseline="-25000">
                <a:latin typeface="Times New Roman" pitchFamily="18" charset="0"/>
              </a:rPr>
              <a:t>z  </a:t>
            </a:r>
            <a:r>
              <a:rPr lang="en-US" altLang="ko-KR" i="1">
                <a:latin typeface="Times New Roman" pitchFamily="18" charset="0"/>
              </a:rPr>
              <a:t>=d</a:t>
            </a:r>
            <a:r>
              <a:rPr lang="en-US" altLang="ko-KR">
                <a:latin typeface="Times New Roman" pitchFamily="18" charset="0"/>
              </a:rPr>
              <a:t>S</a:t>
            </a:r>
          </a:p>
        </p:txBody>
      </p:sp>
      <p:sp>
        <p:nvSpPr>
          <p:cNvPr id="10262" name="Rectangle 141"/>
          <p:cNvSpPr>
            <a:spLocks noChangeArrowheads="1"/>
          </p:cNvSpPr>
          <p:nvPr/>
        </p:nvSpPr>
        <p:spPr bwMode="auto">
          <a:xfrm>
            <a:off x="3584575" y="2060575"/>
            <a:ext cx="10048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m = </a:t>
            </a:r>
            <a:r>
              <a:rPr lang="en-US" altLang="ko-KR" i="1">
                <a:latin typeface="Times New Roman" pitchFamily="18" charset="0"/>
              </a:rPr>
              <a:t>I d</a:t>
            </a:r>
            <a:r>
              <a:rPr lang="en-US" altLang="ko-KR">
                <a:latin typeface="Times New Roman" pitchFamily="18" charset="0"/>
              </a:rPr>
              <a:t>S</a:t>
            </a:r>
            <a:endParaRPr lang="en-US" altLang="ko-KR">
              <a:latin typeface="Times New Roman" pitchFamily="18" charset="0"/>
              <a:ea typeface="신명조"/>
              <a:cs typeface="신명조"/>
              <a:sym typeface="Symbol" pitchFamily="18" charset="2"/>
            </a:endParaRPr>
          </a:p>
        </p:txBody>
      </p:sp>
      <p:sp>
        <p:nvSpPr>
          <p:cNvPr id="10263" name="Rectangle 142"/>
          <p:cNvSpPr>
            <a:spLocks noChangeArrowheads="1"/>
          </p:cNvSpPr>
          <p:nvPr/>
        </p:nvSpPr>
        <p:spPr bwMode="auto">
          <a:xfrm>
            <a:off x="1423988" y="2349500"/>
            <a:ext cx="12049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T = </a:t>
            </a:r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m </a:t>
            </a:r>
            <a:r>
              <a:rPr lang="en-US" altLang="ko-KR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B</a:t>
            </a:r>
          </a:p>
        </p:txBody>
      </p:sp>
      <p:sp>
        <p:nvSpPr>
          <p:cNvPr id="10264" name="Rectangle 144"/>
          <p:cNvSpPr>
            <a:spLocks noChangeArrowheads="1"/>
          </p:cNvSpPr>
          <p:nvPr/>
        </p:nvSpPr>
        <p:spPr bwMode="auto">
          <a:xfrm>
            <a:off x="3944938" y="2565400"/>
            <a:ext cx="10969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T = </a:t>
            </a:r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p </a:t>
            </a:r>
            <a:r>
              <a:rPr lang="en-US" altLang="ko-KR">
                <a:latin typeface="Times New Roman" pitchFamily="18" charset="0"/>
                <a:ea typeface="신명조"/>
                <a:cs typeface="신명조"/>
                <a:sym typeface="Symbol" pitchFamily="18" charset="2"/>
              </a:rPr>
              <a:t> E</a:t>
            </a:r>
          </a:p>
        </p:txBody>
      </p:sp>
      <p:graphicFrame>
        <p:nvGraphicFramePr>
          <p:cNvPr id="10245" name="Object 14"/>
          <p:cNvGraphicFramePr>
            <a:graphicFrameLocks noChangeAspect="1"/>
          </p:cNvGraphicFramePr>
          <p:nvPr/>
        </p:nvGraphicFramePr>
        <p:xfrm>
          <a:off x="1497013" y="3141663"/>
          <a:ext cx="1800225" cy="279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7" name="수식" r:id="rId9" imgW="1143000" imgH="177480" progId="Equation.3">
                  <p:embed/>
                </p:oleObj>
              </mc:Choice>
              <mc:Fallback>
                <p:oleObj name="수식" r:id="rId9" imgW="1143000" imgH="177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3141663"/>
                        <a:ext cx="1800225" cy="2794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6" name="Object 15"/>
          <p:cNvGraphicFramePr>
            <a:graphicFrameLocks noChangeAspect="1"/>
          </p:cNvGraphicFramePr>
          <p:nvPr/>
        </p:nvGraphicFramePr>
        <p:xfrm>
          <a:off x="7185025" y="2924175"/>
          <a:ext cx="2160588" cy="174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8" name="Image" r:id="rId11" imgW="1951220" imgH="1572904" progId="">
                  <p:embed/>
                </p:oleObj>
              </mc:Choice>
              <mc:Fallback>
                <p:oleObj name="Image" r:id="rId11" imgW="1951220" imgH="1572904" progId="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85025" y="2924175"/>
                        <a:ext cx="2160588" cy="17430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7" name="Object 16"/>
          <p:cNvGraphicFramePr>
            <a:graphicFrameLocks noChangeAspect="1"/>
          </p:cNvGraphicFramePr>
          <p:nvPr/>
        </p:nvGraphicFramePr>
        <p:xfrm>
          <a:off x="1352550" y="3644900"/>
          <a:ext cx="1981200" cy="30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29" name="Equation" r:id="rId13" imgW="1790640" imgH="279360" progId="Equation.3">
                  <p:embed/>
                </p:oleObj>
              </mc:Choice>
              <mc:Fallback>
                <p:oleObj name="Equation" r:id="rId13" imgW="1790640" imgH="27936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644900"/>
                        <a:ext cx="1981200" cy="307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8" name="Object 17"/>
          <p:cNvGraphicFramePr>
            <a:graphicFrameLocks noChangeAspect="1"/>
          </p:cNvGraphicFramePr>
          <p:nvPr/>
        </p:nvGraphicFramePr>
        <p:xfrm>
          <a:off x="1352550" y="3933825"/>
          <a:ext cx="9906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0" name="수식" r:id="rId15" imgW="660240" imgH="177480" progId="Equation.3">
                  <p:embed/>
                </p:oleObj>
              </mc:Choice>
              <mc:Fallback>
                <p:oleObj name="수식" r:id="rId15" imgW="660240" imgH="17748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933825"/>
                        <a:ext cx="9906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49" name="Object 18"/>
          <p:cNvGraphicFramePr>
            <a:graphicFrameLocks noChangeAspect="1"/>
          </p:cNvGraphicFramePr>
          <p:nvPr/>
        </p:nvGraphicFramePr>
        <p:xfrm>
          <a:off x="2505075" y="3860800"/>
          <a:ext cx="4381500" cy="379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1" name="수식" r:id="rId17" imgW="3035160" imgH="253800" progId="Equation.3">
                  <p:embed/>
                </p:oleObj>
              </mc:Choice>
              <mc:Fallback>
                <p:oleObj name="수식" r:id="rId17" imgW="3035160" imgH="2538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05075" y="3860800"/>
                        <a:ext cx="4381500" cy="379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0" name="Object 19"/>
          <p:cNvGraphicFramePr>
            <a:graphicFrameLocks noChangeAspect="1"/>
          </p:cNvGraphicFramePr>
          <p:nvPr/>
        </p:nvGraphicFramePr>
        <p:xfrm>
          <a:off x="1352550" y="4437063"/>
          <a:ext cx="5334000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2" name="수식" r:id="rId19" imgW="4216320" imgH="253800" progId="Equation.3">
                  <p:embed/>
                </p:oleObj>
              </mc:Choice>
              <mc:Fallback>
                <p:oleObj name="수식" r:id="rId19" imgW="4216320" imgH="2538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437063"/>
                        <a:ext cx="5334000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1" name="Object 20"/>
          <p:cNvGraphicFramePr>
            <a:graphicFrameLocks noChangeAspect="1"/>
          </p:cNvGraphicFramePr>
          <p:nvPr/>
        </p:nvGraphicFramePr>
        <p:xfrm>
          <a:off x="1352550" y="4652963"/>
          <a:ext cx="4953000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3" name="수식" r:id="rId21" imgW="3733560" imgH="253800" progId="Equation.3">
                  <p:embed/>
                </p:oleObj>
              </mc:Choice>
              <mc:Fallback>
                <p:oleObj name="수식" r:id="rId21" imgW="3733560" imgH="25380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652963"/>
                        <a:ext cx="4953000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2" name="Object 21"/>
          <p:cNvGraphicFramePr>
            <a:graphicFrameLocks noChangeAspect="1"/>
          </p:cNvGraphicFramePr>
          <p:nvPr/>
        </p:nvGraphicFramePr>
        <p:xfrm>
          <a:off x="1352550" y="4941888"/>
          <a:ext cx="4572000" cy="315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4" name="수식" r:id="rId23" imgW="3670200" imgH="253800" progId="Equation.3">
                  <p:embed/>
                </p:oleObj>
              </mc:Choice>
              <mc:Fallback>
                <p:oleObj name="수식" r:id="rId23" imgW="3670200" imgH="2538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941888"/>
                        <a:ext cx="4572000" cy="315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3" name="Object 22"/>
          <p:cNvGraphicFramePr>
            <a:graphicFrameLocks noChangeAspect="1"/>
          </p:cNvGraphicFramePr>
          <p:nvPr/>
        </p:nvGraphicFramePr>
        <p:xfrm>
          <a:off x="6537325" y="4724400"/>
          <a:ext cx="13716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5" name="Equation" r:id="rId25" imgW="1371600" imgH="253800" progId="Equation.3">
                  <p:embed/>
                </p:oleObj>
              </mc:Choice>
              <mc:Fallback>
                <p:oleObj name="Equation" r:id="rId25" imgW="1371600" imgH="253800" progId="Equation.3">
                  <p:embed/>
                  <p:pic>
                    <p:nvPicPr>
                      <p:cNvPr id="0" name="Object 2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537325" y="4724400"/>
                        <a:ext cx="1371600" cy="25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254" name="Object 23"/>
          <p:cNvGraphicFramePr>
            <a:graphicFrameLocks noChangeAspect="1"/>
          </p:cNvGraphicFramePr>
          <p:nvPr/>
        </p:nvGraphicFramePr>
        <p:xfrm>
          <a:off x="1281113" y="5445125"/>
          <a:ext cx="7124700" cy="863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6" name="Equation" r:id="rId27" imgW="7124400" imgH="863280" progId="Equation.3">
                  <p:embed/>
                </p:oleObj>
              </mc:Choice>
              <mc:Fallback>
                <p:oleObj name="Equation" r:id="rId27" imgW="7124400" imgH="86328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5445125"/>
                        <a:ext cx="7124700" cy="863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7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8. 6 </a:t>
            </a:r>
            <a:r>
              <a:rPr lang="ko-KR" altLang="en-US" dirty="0" err="1" smtClean="0"/>
              <a:t>자화및</a:t>
            </a:r>
            <a:r>
              <a:rPr lang="ko-KR" altLang="en-US" dirty="0" smtClean="0"/>
              <a:t> 투자율</a:t>
            </a:r>
          </a:p>
        </p:txBody>
      </p:sp>
      <p:sp>
        <p:nvSpPr>
          <p:cNvPr id="11280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18BD465-0412-480D-86B6-E9EB2C178F07}" type="slidenum">
              <a:rPr lang="ko-KR" altLang="en-US" smtClean="0"/>
              <a:pPr/>
              <a:t>8</a:t>
            </a:fld>
            <a:endParaRPr lang="en-US" altLang="ko-KR" smtClean="0"/>
          </a:p>
        </p:txBody>
      </p:sp>
      <p:sp>
        <p:nvSpPr>
          <p:cNvPr id="11281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자화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자기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쌍극자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모멘트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속박전류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I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b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가 미소면적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</a:rPr>
              <a:t>S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주위를 흐른다면 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단위체적당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n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갱의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쌍극자가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있다면     체적내의 전체 자기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쌍극자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모멘트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단위체적당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쌍극자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모멘트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자화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M)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외부자계를 인가했을 때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자기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쌍극자는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재배치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폐곡로를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둘러싸는 면을 통과하는 속박전류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증가량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전체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폐곡로에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대한 전류의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증가량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Ampere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주회법칙을 속박전류와 자유전자에 의한 전류고려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2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I: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폐곡로로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둘러쌓인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내부를 흐르는 자유전자에 의한 전류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2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2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 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자화가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인 자유공간에서 </a:t>
            </a:r>
            <a:r>
              <a:rPr lang="en-US" altLang="ko-KR" dirty="0" smtClean="0">
                <a:latin typeface="Times New Roman" pitchFamily="18" charset="0"/>
              </a:rPr>
              <a:t>B = </a:t>
            </a:r>
            <a:r>
              <a:rPr lang="en-US" altLang="ko-KR" dirty="0" smtClean="0">
                <a:latin typeface="Symbol" pitchFamily="18" charset="2"/>
              </a:rPr>
              <a:t>m</a:t>
            </a:r>
            <a:r>
              <a:rPr lang="en-US" altLang="ko-KR" baseline="-25000" dirty="0" smtClean="0">
                <a:latin typeface="Times New Roman" pitchFamily="18" charset="0"/>
              </a:rPr>
              <a:t>0</a:t>
            </a:r>
            <a:r>
              <a:rPr lang="en-US" altLang="ko-KR" dirty="0" smtClean="0">
                <a:latin typeface="Times New Roman" pitchFamily="18" charset="0"/>
              </a:rPr>
              <a:t>H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11283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sp>
        <p:nvSpPr>
          <p:cNvPr id="11284" name="Rectangle 31"/>
          <p:cNvSpPr>
            <a:spLocks noChangeArrowheads="1"/>
          </p:cNvSpPr>
          <p:nvPr/>
        </p:nvSpPr>
        <p:spPr bwMode="auto">
          <a:xfrm>
            <a:off x="1497013" y="1557338"/>
            <a:ext cx="9731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m = </a:t>
            </a:r>
            <a:r>
              <a:rPr lang="en-US" altLang="ko-KR" i="1">
                <a:latin typeface="Times New Roman" pitchFamily="18" charset="0"/>
              </a:rPr>
              <a:t>I</a:t>
            </a:r>
            <a:r>
              <a:rPr lang="en-US" altLang="ko-KR" i="1" baseline="-25000">
                <a:latin typeface="Times New Roman" pitchFamily="18" charset="0"/>
              </a:rPr>
              <a:t>b</a:t>
            </a:r>
            <a:r>
              <a:rPr lang="en-US" altLang="ko-KR" i="1">
                <a:latin typeface="Times New Roman" pitchFamily="18" charset="0"/>
              </a:rPr>
              <a:t> d</a:t>
            </a:r>
            <a:r>
              <a:rPr lang="en-US" altLang="ko-KR">
                <a:latin typeface="Times New Roman" pitchFamily="18" charset="0"/>
              </a:rPr>
              <a:t>S</a:t>
            </a:r>
            <a:endParaRPr lang="en-US" altLang="ko-KR">
              <a:latin typeface="Times New Roman" pitchFamily="18" charset="0"/>
              <a:ea typeface="신명조"/>
              <a:cs typeface="신명조"/>
              <a:sym typeface="Symbol" pitchFamily="18" charset="2"/>
            </a:endParaRPr>
          </a:p>
        </p:txBody>
      </p:sp>
      <p:graphicFrame>
        <p:nvGraphicFramePr>
          <p:cNvPr id="11266" name="Object 12"/>
          <p:cNvGraphicFramePr>
            <a:graphicFrameLocks noChangeAspect="1"/>
          </p:cNvGraphicFramePr>
          <p:nvPr/>
        </p:nvGraphicFramePr>
        <p:xfrm>
          <a:off x="4305300" y="1916113"/>
          <a:ext cx="215900" cy="177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8" name="수식" r:id="rId3" imgW="215640" imgH="177480" progId="Equation.3">
                  <p:embed/>
                </p:oleObj>
              </mc:Choice>
              <mc:Fallback>
                <p:oleObj name="수식" r:id="rId3" imgW="215640" imgH="17748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1916113"/>
                        <a:ext cx="215900" cy="1778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7" name="Object 13"/>
          <p:cNvGraphicFramePr>
            <a:graphicFrameLocks noChangeAspect="1"/>
          </p:cNvGraphicFramePr>
          <p:nvPr/>
        </p:nvGraphicFramePr>
        <p:xfrm>
          <a:off x="1497013" y="2133600"/>
          <a:ext cx="1041400" cy="482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49" name="Equation" r:id="rId5" imgW="1041120" imgH="482400" progId="Equation.3">
                  <p:embed/>
                </p:oleObj>
              </mc:Choice>
              <mc:Fallback>
                <p:oleObj name="Equation" r:id="rId5" imgW="1041120" imgH="482400" progId="Equation.3">
                  <p:embed/>
                  <p:pic>
                    <p:nvPicPr>
                      <p:cNvPr id="0" name="Object 13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2133600"/>
                        <a:ext cx="1041400" cy="4826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8" name="Object 14"/>
          <p:cNvGraphicFramePr>
            <a:graphicFrameLocks noChangeAspect="1"/>
          </p:cNvGraphicFramePr>
          <p:nvPr/>
        </p:nvGraphicFramePr>
        <p:xfrm>
          <a:off x="2720975" y="2133600"/>
          <a:ext cx="1397000" cy="517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0" name="Equation" r:id="rId7" imgW="1168200" imgH="431640" progId="Equation.3">
                  <p:embed/>
                </p:oleObj>
              </mc:Choice>
              <mc:Fallback>
                <p:oleObj name="Equation" r:id="rId7" imgW="1168200" imgH="431640" progId="Equation.3">
                  <p:embed/>
                  <p:pic>
                    <p:nvPicPr>
                      <p:cNvPr id="0" name="Object 14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0975" y="2133600"/>
                        <a:ext cx="1397000" cy="517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69" name="Object 15"/>
          <p:cNvGraphicFramePr>
            <a:graphicFrameLocks noChangeAspect="1"/>
          </p:cNvGraphicFramePr>
          <p:nvPr/>
        </p:nvGraphicFramePr>
        <p:xfrm>
          <a:off x="6465888" y="2205038"/>
          <a:ext cx="3201987" cy="1163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1" name="Image" r:id="rId9" imgW="1951220" imgH="447829" progId="">
                  <p:embed/>
                </p:oleObj>
              </mc:Choice>
              <mc:Fallback>
                <p:oleObj name="Image" r:id="rId9" imgW="1951220" imgH="447829" progId="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888" y="2205038"/>
                        <a:ext cx="3201987" cy="11636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5" name="Rectangle 22"/>
          <p:cNvSpPr>
            <a:spLocks noChangeArrowheads="1"/>
          </p:cNvSpPr>
          <p:nvPr/>
        </p:nvSpPr>
        <p:spPr bwMode="auto">
          <a:xfrm>
            <a:off x="1497013" y="3357563"/>
            <a:ext cx="32337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Font typeface="Symbol" pitchFamily="18" charset="2"/>
              <a:buNone/>
            </a:pPr>
            <a:r>
              <a:rPr lang="en-US" altLang="ko-KR" i="1">
                <a:latin typeface="Times New Roman" pitchFamily="18" charset="0"/>
              </a:rPr>
              <a:t>dI</a:t>
            </a:r>
            <a:r>
              <a:rPr lang="en-US" altLang="ko-KR" i="1" baseline="-25000">
                <a:latin typeface="Times New Roman" pitchFamily="18" charset="0"/>
              </a:rPr>
              <a:t>b</a:t>
            </a:r>
            <a:r>
              <a:rPr lang="en-US" altLang="ko-KR">
                <a:latin typeface="Times New Roman" pitchFamily="18" charset="0"/>
              </a:rPr>
              <a:t> = n</a:t>
            </a:r>
            <a:r>
              <a:rPr lang="en-US" altLang="ko-KR"/>
              <a:t> </a:t>
            </a:r>
            <a:r>
              <a:rPr lang="en-US" altLang="ko-KR" i="1">
                <a:latin typeface="Times New Roman" pitchFamily="18" charset="0"/>
              </a:rPr>
              <a:t>I</a:t>
            </a:r>
            <a:r>
              <a:rPr lang="en-US" altLang="ko-KR" i="1" baseline="-25000">
                <a:latin typeface="Times New Roman" pitchFamily="18" charset="0"/>
              </a:rPr>
              <a:t>b</a:t>
            </a:r>
            <a:r>
              <a:rPr lang="en-US" altLang="ko-KR">
                <a:latin typeface="Times New Roman" pitchFamily="18" charset="0"/>
              </a:rPr>
              <a:t> </a:t>
            </a:r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S•</a:t>
            </a:r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L</a:t>
            </a:r>
            <a:r>
              <a:rPr lang="en-US" altLang="ko-KR"/>
              <a:t> </a:t>
            </a:r>
            <a:r>
              <a:rPr lang="en-US" altLang="ko-KR">
                <a:latin typeface="Times New Roman" pitchFamily="18" charset="0"/>
              </a:rPr>
              <a:t>= n</a:t>
            </a:r>
            <a:r>
              <a:rPr lang="en-US" altLang="ko-KR"/>
              <a:t> </a:t>
            </a:r>
            <a:r>
              <a:rPr lang="en-US" altLang="ko-KR">
                <a:latin typeface="Times New Roman" pitchFamily="18" charset="0"/>
              </a:rPr>
              <a:t>m•</a:t>
            </a:r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L</a:t>
            </a:r>
            <a:r>
              <a:rPr lang="en-US" altLang="ko-KR"/>
              <a:t> = </a:t>
            </a:r>
            <a:r>
              <a:rPr lang="en-US" altLang="ko-KR">
                <a:latin typeface="Times New Roman" pitchFamily="18" charset="0"/>
              </a:rPr>
              <a:t>M•</a:t>
            </a:r>
            <a:r>
              <a:rPr lang="en-US" altLang="ko-KR" i="1">
                <a:latin typeface="Times New Roman" pitchFamily="18" charset="0"/>
              </a:rPr>
              <a:t>d</a:t>
            </a:r>
            <a:r>
              <a:rPr lang="en-US" altLang="ko-KR">
                <a:latin typeface="Times New Roman" pitchFamily="18" charset="0"/>
              </a:rPr>
              <a:t>L</a:t>
            </a:r>
            <a:r>
              <a:rPr lang="en-US" altLang="ko-KR"/>
              <a:t> </a:t>
            </a:r>
          </a:p>
        </p:txBody>
      </p:sp>
      <p:graphicFrame>
        <p:nvGraphicFramePr>
          <p:cNvPr id="11270" name="Object 16"/>
          <p:cNvGraphicFramePr>
            <a:graphicFrameLocks noChangeAspect="1"/>
          </p:cNvGraphicFramePr>
          <p:nvPr/>
        </p:nvGraphicFramePr>
        <p:xfrm>
          <a:off x="4665663" y="3644900"/>
          <a:ext cx="1065212" cy="349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2" name="Equation" r:id="rId11" imgW="850680" imgH="279360" progId="Equation.3">
                  <p:embed/>
                </p:oleObj>
              </mc:Choice>
              <mc:Fallback>
                <p:oleObj name="Equation" r:id="rId11" imgW="850680" imgH="279360" progId="Equation.3">
                  <p:embed/>
                  <p:pic>
                    <p:nvPicPr>
                      <p:cNvPr id="0" name="Object 16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5663" y="3644900"/>
                        <a:ext cx="1065212" cy="3492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1" name="Object 17"/>
          <p:cNvGraphicFramePr>
            <a:graphicFrameLocks noChangeAspect="1"/>
          </p:cNvGraphicFramePr>
          <p:nvPr/>
        </p:nvGraphicFramePr>
        <p:xfrm>
          <a:off x="1568450" y="4149725"/>
          <a:ext cx="1136650" cy="542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3" name="Equation" r:id="rId13" imgW="901440" imgH="431640" progId="Equation.3">
                  <p:embed/>
                </p:oleObj>
              </mc:Choice>
              <mc:Fallback>
                <p:oleObj name="Equation" r:id="rId13" imgW="901440" imgH="431640" progId="Equation.3">
                  <p:embed/>
                  <p:pic>
                    <p:nvPicPr>
                      <p:cNvPr id="0" name="Object 17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8450" y="4149725"/>
                        <a:ext cx="1136650" cy="542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6" name="직사각형 25"/>
          <p:cNvSpPr>
            <a:spLocks noChangeArrowheads="1"/>
          </p:cNvSpPr>
          <p:nvPr/>
        </p:nvSpPr>
        <p:spPr bwMode="auto">
          <a:xfrm>
            <a:off x="3081338" y="4221163"/>
            <a:ext cx="97155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i="1">
                <a:latin typeface="Times New Roman" pitchFamily="18" charset="0"/>
              </a:rPr>
              <a:t>I</a:t>
            </a:r>
            <a:r>
              <a:rPr lang="en-US" altLang="ko-KR" i="1" baseline="-25000">
                <a:latin typeface="Times New Roman" pitchFamily="18" charset="0"/>
              </a:rPr>
              <a:t>T</a:t>
            </a:r>
            <a:r>
              <a:rPr lang="en-US" altLang="ko-KR">
                <a:latin typeface="Times New Roman" pitchFamily="18" charset="0"/>
              </a:rPr>
              <a:t> = </a:t>
            </a:r>
            <a:r>
              <a:rPr lang="en-US" altLang="ko-KR" i="1">
                <a:latin typeface="Times New Roman" pitchFamily="18" charset="0"/>
              </a:rPr>
              <a:t>I</a:t>
            </a:r>
            <a:r>
              <a:rPr lang="en-US" altLang="ko-KR" i="1" baseline="-25000">
                <a:latin typeface="Times New Roman" pitchFamily="18" charset="0"/>
              </a:rPr>
              <a:t>b</a:t>
            </a:r>
            <a:r>
              <a:rPr lang="en-US" altLang="ko-KR">
                <a:latin typeface="Times New Roman" pitchFamily="18" charset="0"/>
              </a:rPr>
              <a:t> + </a:t>
            </a:r>
            <a:r>
              <a:rPr lang="en-US" altLang="ko-KR" i="1">
                <a:latin typeface="Times New Roman" pitchFamily="18" charset="0"/>
              </a:rPr>
              <a:t>I</a:t>
            </a:r>
            <a:endParaRPr lang="ko-KR" altLang="en-US"/>
          </a:p>
        </p:txBody>
      </p:sp>
      <p:graphicFrame>
        <p:nvGraphicFramePr>
          <p:cNvPr id="11272" name="Object 18"/>
          <p:cNvGraphicFramePr>
            <a:graphicFrameLocks noChangeAspect="1"/>
          </p:cNvGraphicFramePr>
          <p:nvPr/>
        </p:nvGraphicFramePr>
        <p:xfrm>
          <a:off x="5961063" y="4221163"/>
          <a:ext cx="2216150" cy="590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4" name="Equation" r:id="rId15" imgW="1815840" imgH="482400" progId="Equation.3">
                  <p:embed/>
                </p:oleObj>
              </mc:Choice>
              <mc:Fallback>
                <p:oleObj name="Equation" r:id="rId15" imgW="1815840" imgH="482400" progId="Equation.3">
                  <p:embed/>
                  <p:pic>
                    <p:nvPicPr>
                      <p:cNvPr id="0" name="Object 18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1063" y="4221163"/>
                        <a:ext cx="2216150" cy="590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3" name="Object 19"/>
          <p:cNvGraphicFramePr>
            <a:graphicFrameLocks noChangeAspect="1"/>
          </p:cNvGraphicFramePr>
          <p:nvPr/>
        </p:nvGraphicFramePr>
        <p:xfrm>
          <a:off x="1423988" y="4941888"/>
          <a:ext cx="965200" cy="520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5" name="Equation" r:id="rId17" imgW="965160" imgH="520560" progId="Equation.3">
                  <p:embed/>
                </p:oleObj>
              </mc:Choice>
              <mc:Fallback>
                <p:oleObj name="Equation" r:id="rId17" imgW="965160" imgH="520560" progId="Equation.3">
                  <p:embed/>
                  <p:pic>
                    <p:nvPicPr>
                      <p:cNvPr id="0" name="Object 19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941888"/>
                        <a:ext cx="965200" cy="520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7" name="Rectangle 29"/>
          <p:cNvSpPr>
            <a:spLocks noChangeArrowheads="1"/>
          </p:cNvSpPr>
          <p:nvPr/>
        </p:nvSpPr>
        <p:spPr bwMode="auto">
          <a:xfrm>
            <a:off x="5313363" y="5013325"/>
            <a:ext cx="14938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B =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>
                <a:latin typeface="Times New Roman" pitchFamily="18" charset="0"/>
              </a:rPr>
              <a:t> </a:t>
            </a:r>
            <a:r>
              <a:rPr lang="en-US" altLang="ko-KR"/>
              <a:t>(</a:t>
            </a:r>
            <a:r>
              <a:rPr lang="en-US" altLang="ko-KR">
                <a:latin typeface="Times New Roman" pitchFamily="18" charset="0"/>
              </a:rPr>
              <a:t>H + M</a:t>
            </a:r>
            <a:r>
              <a:rPr lang="en-US" altLang="ko-KR"/>
              <a:t>)</a:t>
            </a:r>
          </a:p>
        </p:txBody>
      </p:sp>
      <p:sp>
        <p:nvSpPr>
          <p:cNvPr id="11288" name="오른쪽 화살표 29"/>
          <p:cNvSpPr>
            <a:spLocks noChangeArrowheads="1"/>
          </p:cNvSpPr>
          <p:nvPr/>
        </p:nvSpPr>
        <p:spPr bwMode="auto">
          <a:xfrm>
            <a:off x="5024438" y="5084763"/>
            <a:ext cx="215900" cy="144462"/>
          </a:xfrm>
          <a:prstGeom prst="righ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11274" name="Object 20"/>
          <p:cNvGraphicFramePr>
            <a:graphicFrameLocks noChangeAspect="1"/>
          </p:cNvGraphicFramePr>
          <p:nvPr/>
        </p:nvGraphicFramePr>
        <p:xfrm>
          <a:off x="2289175" y="5373688"/>
          <a:ext cx="2963863" cy="360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6" name="Equation" r:id="rId19" imgW="2577960" imgH="291960" progId="Equation.3">
                  <p:embed/>
                </p:oleObj>
              </mc:Choice>
              <mc:Fallback>
                <p:oleObj name="Equation" r:id="rId19" imgW="2577960" imgH="291960" progId="Equation.3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9175" y="5373688"/>
                        <a:ext cx="2963863" cy="3603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5" name="Object 21"/>
          <p:cNvGraphicFramePr>
            <a:graphicFrameLocks noChangeAspect="1"/>
          </p:cNvGraphicFramePr>
          <p:nvPr/>
        </p:nvGraphicFramePr>
        <p:xfrm>
          <a:off x="5384800" y="5300663"/>
          <a:ext cx="3154363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7" name="Equation" r:id="rId21" imgW="2743200" imgH="482400" progId="Equation.3">
                  <p:embed/>
                </p:oleObj>
              </mc:Choice>
              <mc:Fallback>
                <p:oleObj name="Equation" r:id="rId21" imgW="2743200" imgH="48240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4800" y="5300663"/>
                        <a:ext cx="3154363" cy="59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6" name="Object 23"/>
          <p:cNvGraphicFramePr>
            <a:graphicFrameLocks noChangeAspect="1"/>
          </p:cNvGraphicFramePr>
          <p:nvPr/>
        </p:nvGraphicFramePr>
        <p:xfrm>
          <a:off x="2792413" y="5876925"/>
          <a:ext cx="774700" cy="2825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8" name="Equation" r:id="rId23" imgW="711000" imgH="228600" progId="Equation.3">
                  <p:embed/>
                </p:oleObj>
              </mc:Choice>
              <mc:Fallback>
                <p:oleObj name="Equation" r:id="rId23" imgW="711000" imgH="228600" progId="Equation.3">
                  <p:embed/>
                  <p:pic>
                    <p:nvPicPr>
                      <p:cNvPr id="0" name="Object 2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92413" y="5876925"/>
                        <a:ext cx="774700" cy="2825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277" name="Object 24"/>
          <p:cNvGraphicFramePr>
            <a:graphicFrameLocks noChangeAspect="1"/>
          </p:cNvGraphicFramePr>
          <p:nvPr/>
        </p:nvGraphicFramePr>
        <p:xfrm>
          <a:off x="1712913" y="5732463"/>
          <a:ext cx="842962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9" name="Equation" r:id="rId25" imgW="774360" imgH="431640" progId="Equation.3">
                  <p:embed/>
                </p:oleObj>
              </mc:Choice>
              <mc:Fallback>
                <p:oleObj name="Equation" r:id="rId25" imgW="774360" imgH="43164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2913" y="5732463"/>
                        <a:ext cx="842962" cy="531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289" name="오른쪽 화살표 35"/>
          <p:cNvSpPr>
            <a:spLocks noChangeArrowheads="1"/>
          </p:cNvSpPr>
          <p:nvPr/>
        </p:nvSpPr>
        <p:spPr bwMode="auto">
          <a:xfrm>
            <a:off x="1281113" y="5876925"/>
            <a:ext cx="287337" cy="215900"/>
          </a:xfrm>
          <a:prstGeom prst="rightArrow">
            <a:avLst>
              <a:gd name="adj1" fmla="val 50000"/>
              <a:gd name="adj2" fmla="val 49908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11278" name="Object 25"/>
          <p:cNvGraphicFramePr>
            <a:graphicFrameLocks noChangeAspect="1"/>
          </p:cNvGraphicFramePr>
          <p:nvPr/>
        </p:nvGraphicFramePr>
        <p:xfrm>
          <a:off x="4232275" y="5876925"/>
          <a:ext cx="990600" cy="21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60" name="Equation" r:id="rId27" imgW="634680" imgH="177480" progId="Equation.3">
                  <p:embed/>
                </p:oleObj>
              </mc:Choice>
              <mc:Fallback>
                <p:oleObj name="Equation" r:id="rId27" imgW="634680" imgH="177480" progId="Equation.3">
                  <p:embed/>
                  <p:pic>
                    <p:nvPicPr>
                      <p:cNvPr id="0" name="Object 25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32275" y="5876925"/>
                        <a:ext cx="990600" cy="2174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8. 6 </a:t>
            </a:r>
            <a:r>
              <a:rPr lang="ko-KR" altLang="en-US" dirty="0" err="1" smtClean="0"/>
              <a:t>자화및</a:t>
            </a:r>
            <a:r>
              <a:rPr lang="ko-KR" altLang="en-US" dirty="0" smtClean="0"/>
              <a:t> 투자율</a:t>
            </a:r>
          </a:p>
        </p:txBody>
      </p:sp>
      <p:sp>
        <p:nvSpPr>
          <p:cNvPr id="12294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47B9031-F80B-49FF-AEBF-361495EA69F9}" type="slidenum">
              <a:rPr lang="ko-KR" altLang="en-US" smtClean="0"/>
              <a:pPr/>
              <a:t>9</a:t>
            </a:fld>
            <a:endParaRPr lang="en-US" altLang="ko-KR" smtClean="0"/>
          </a:p>
        </p:txBody>
      </p:sp>
      <p:sp>
        <p:nvSpPr>
          <p:cNvPr id="12295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err="1" smtClean="0">
                <a:latin typeface="맑은 고딕" pitchFamily="50" charset="-127"/>
                <a:ea typeface="맑은 고딕" pitchFamily="50" charset="-127"/>
              </a:rPr>
              <a:t>자화율</a:t>
            </a: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(magnetic susceptibility </a:t>
            </a:r>
            <a:r>
              <a:rPr lang="en-US" altLang="ko-KR" dirty="0" smtClean="0">
                <a:sym typeface="Symbol" pitchFamily="18" charset="2"/>
              </a:rPr>
              <a:t></a:t>
            </a:r>
            <a:r>
              <a:rPr lang="en-US" altLang="ko-KR" baseline="-25000" dirty="0" smtClean="0"/>
              <a:t>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선형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동방성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매질에서의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자화율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비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투자율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투자율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예제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9.5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B = 0.05 T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에서 선형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(linear)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모드로 작용하는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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R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= 50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인 페라이트의 </a:t>
            </a:r>
            <a:r>
              <a:rPr lang="ko-KR" altLang="en-US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</a:t>
            </a:r>
            <a:r>
              <a:rPr lang="en-US" altLang="ko-KR" baseline="-25000" dirty="0" smtClean="0">
                <a:solidFill>
                  <a:schemeClr val="tx2"/>
                </a:solidFill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M, 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의 값은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?  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B =0.05 T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라면 </a:t>
            </a:r>
            <a:r>
              <a:rPr lang="en-US" altLang="ko-KR" dirty="0" smtClean="0">
                <a:latin typeface="Times New Roman" pitchFamily="18" charset="0"/>
              </a:rPr>
              <a:t>B = </a:t>
            </a:r>
            <a:r>
              <a:rPr lang="en-US" altLang="ko-KR" dirty="0" smtClean="0">
                <a:latin typeface="Symbol" pitchFamily="18" charset="2"/>
              </a:rPr>
              <a:t>m</a:t>
            </a:r>
            <a:r>
              <a:rPr lang="en-US" altLang="ko-KR" baseline="-25000" dirty="0" smtClean="0">
                <a:latin typeface="Times New Roman" pitchFamily="18" charset="0"/>
              </a:rPr>
              <a:t>R</a:t>
            </a:r>
            <a:r>
              <a:rPr lang="en-US" altLang="ko-KR" dirty="0" smtClean="0">
                <a:latin typeface="Symbol" pitchFamily="18" charset="2"/>
              </a:rPr>
              <a:t>m</a:t>
            </a:r>
            <a:r>
              <a:rPr lang="en-US" altLang="ko-KR" baseline="-25000" dirty="0" smtClean="0">
                <a:latin typeface="Times New Roman" pitchFamily="18" charset="0"/>
              </a:rPr>
              <a:t>0</a:t>
            </a:r>
            <a:r>
              <a:rPr lang="en-US" altLang="ko-KR" dirty="0" smtClean="0">
                <a:latin typeface="Times New Roman" pitchFamily="18" charset="0"/>
              </a:rPr>
              <a:t>H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이므로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Times New Roman" pitchFamily="18" charset="0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속박전류에 의한 자계는 자유전하에 의한 자계의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49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배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또한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B = m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0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(H + M)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을 이용하면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, </a:t>
            </a:r>
          </a:p>
        </p:txBody>
      </p:sp>
      <p:sp>
        <p:nvSpPr>
          <p:cNvPr id="12297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sp>
        <p:nvSpPr>
          <p:cNvPr id="12298" name="Rectangle 27"/>
          <p:cNvSpPr>
            <a:spLocks noChangeArrowheads="1"/>
          </p:cNvSpPr>
          <p:nvPr/>
        </p:nvSpPr>
        <p:spPr bwMode="auto">
          <a:xfrm>
            <a:off x="1423988" y="1557338"/>
            <a:ext cx="10334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M = </a:t>
            </a:r>
            <a:r>
              <a:rPr lang="en-US" altLang="ko-KR">
                <a:sym typeface="Symbol" pitchFamily="18" charset="2"/>
              </a:rPr>
              <a:t></a:t>
            </a:r>
            <a:r>
              <a:rPr lang="en-US" altLang="ko-KR" baseline="-25000"/>
              <a:t>m</a:t>
            </a:r>
            <a:r>
              <a:rPr lang="en-US" altLang="ko-KR">
                <a:latin typeface="Times New Roman" pitchFamily="18" charset="0"/>
              </a:rPr>
              <a:t> H</a:t>
            </a:r>
          </a:p>
        </p:txBody>
      </p:sp>
      <p:sp>
        <p:nvSpPr>
          <p:cNvPr id="12299" name="Rectangle 44"/>
          <p:cNvSpPr>
            <a:spLocks noChangeArrowheads="1"/>
          </p:cNvSpPr>
          <p:nvPr/>
        </p:nvSpPr>
        <p:spPr bwMode="auto">
          <a:xfrm>
            <a:off x="2720975" y="1557338"/>
            <a:ext cx="3690938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B =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/>
              <a:t>(</a:t>
            </a:r>
            <a:r>
              <a:rPr lang="en-US" altLang="ko-KR">
                <a:latin typeface="Times New Roman" pitchFamily="18" charset="0"/>
              </a:rPr>
              <a:t>H + </a:t>
            </a:r>
            <a:r>
              <a:rPr lang="en-US" altLang="ko-KR">
                <a:sym typeface="Symbol" pitchFamily="18" charset="2"/>
              </a:rPr>
              <a:t></a:t>
            </a:r>
            <a:r>
              <a:rPr lang="en-US" altLang="ko-KR" baseline="-25000"/>
              <a:t>m</a:t>
            </a:r>
            <a:r>
              <a:rPr lang="en-US" altLang="ko-KR">
                <a:latin typeface="Times New Roman" pitchFamily="18" charset="0"/>
              </a:rPr>
              <a:t>H</a:t>
            </a:r>
            <a:r>
              <a:rPr lang="en-US" altLang="ko-KR"/>
              <a:t>) =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/>
              <a:t>(</a:t>
            </a:r>
            <a:r>
              <a:rPr lang="en-US" altLang="ko-KR">
                <a:latin typeface="Times New Roman" pitchFamily="18" charset="0"/>
              </a:rPr>
              <a:t>1 + </a:t>
            </a:r>
            <a:r>
              <a:rPr lang="en-US" altLang="ko-KR">
                <a:sym typeface="Symbol" pitchFamily="18" charset="2"/>
              </a:rPr>
              <a:t></a:t>
            </a:r>
            <a:r>
              <a:rPr lang="en-US" altLang="ko-KR" baseline="-25000"/>
              <a:t>m</a:t>
            </a:r>
            <a:r>
              <a:rPr lang="en-US" altLang="ko-KR"/>
              <a:t>)</a:t>
            </a:r>
            <a:r>
              <a:rPr lang="en-US" altLang="ko-KR">
                <a:latin typeface="Times New Roman" pitchFamily="18" charset="0"/>
              </a:rPr>
              <a:t>H=</a:t>
            </a:r>
            <a:r>
              <a:rPr lang="en-US" altLang="ko-KR">
                <a:latin typeface="Symbol" pitchFamily="18" charset="2"/>
              </a:rPr>
              <a:t> 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>
                <a:latin typeface="Times New Roman" pitchFamily="18" charset="0"/>
              </a:rPr>
              <a:t>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R</a:t>
            </a:r>
            <a:r>
              <a:rPr lang="en-US" altLang="ko-KR">
                <a:latin typeface="Times New Roman" pitchFamily="18" charset="0"/>
              </a:rPr>
              <a:t>H</a:t>
            </a:r>
          </a:p>
        </p:txBody>
      </p:sp>
      <p:sp>
        <p:nvSpPr>
          <p:cNvPr id="12300" name="오른쪽 화살표 30"/>
          <p:cNvSpPr>
            <a:spLocks noChangeArrowheads="1"/>
          </p:cNvSpPr>
          <p:nvPr/>
        </p:nvSpPr>
        <p:spPr bwMode="auto">
          <a:xfrm>
            <a:off x="2432050" y="1700213"/>
            <a:ext cx="144463" cy="73025"/>
          </a:xfrm>
          <a:prstGeom prst="rightArrow">
            <a:avLst>
              <a:gd name="adj1" fmla="val 50000"/>
              <a:gd name="adj2" fmla="val 4945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sp>
        <p:nvSpPr>
          <p:cNvPr id="12301" name="Rectangle 30"/>
          <p:cNvSpPr>
            <a:spLocks noChangeArrowheads="1"/>
          </p:cNvSpPr>
          <p:nvPr/>
        </p:nvSpPr>
        <p:spPr bwMode="auto">
          <a:xfrm>
            <a:off x="2360613" y="1773238"/>
            <a:ext cx="121126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R</a:t>
            </a:r>
            <a:r>
              <a:rPr lang="en-US" altLang="ko-KR">
                <a:latin typeface="Times New Roman" pitchFamily="18" charset="0"/>
              </a:rPr>
              <a:t>  = 1 + </a:t>
            </a:r>
            <a:r>
              <a:rPr lang="en-US" altLang="ko-KR">
                <a:sym typeface="Symbol" pitchFamily="18" charset="2"/>
              </a:rPr>
              <a:t></a:t>
            </a:r>
            <a:r>
              <a:rPr lang="en-US" altLang="ko-KR" baseline="-25000"/>
              <a:t>m</a:t>
            </a:r>
          </a:p>
        </p:txBody>
      </p:sp>
      <p:sp>
        <p:nvSpPr>
          <p:cNvPr id="12302" name="Rectangle 33"/>
          <p:cNvSpPr>
            <a:spLocks noChangeArrowheads="1"/>
          </p:cNvSpPr>
          <p:nvPr/>
        </p:nvSpPr>
        <p:spPr bwMode="auto">
          <a:xfrm>
            <a:off x="2216150" y="2060575"/>
            <a:ext cx="106838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>
                <a:latin typeface="Times New Roman" pitchFamily="18" charset="0"/>
              </a:rPr>
              <a:t>  =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0</a:t>
            </a:r>
            <a:r>
              <a:rPr lang="en-US" altLang="ko-KR">
                <a:latin typeface="Times New Roman" pitchFamily="18" charset="0"/>
              </a:rPr>
              <a:t> 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 baseline="-25000">
                <a:latin typeface="Times New Roman" pitchFamily="18" charset="0"/>
              </a:rPr>
              <a:t>R</a:t>
            </a:r>
          </a:p>
        </p:txBody>
      </p:sp>
      <p:sp>
        <p:nvSpPr>
          <p:cNvPr id="12303" name="Rectangle 36"/>
          <p:cNvSpPr>
            <a:spLocks noChangeArrowheads="1"/>
          </p:cNvSpPr>
          <p:nvPr/>
        </p:nvSpPr>
        <p:spPr bwMode="auto">
          <a:xfrm>
            <a:off x="4376738" y="1989138"/>
            <a:ext cx="862012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</a:pPr>
            <a:r>
              <a:rPr lang="en-US" altLang="ko-KR">
                <a:latin typeface="Times New Roman" pitchFamily="18" charset="0"/>
              </a:rPr>
              <a:t>B = </a:t>
            </a:r>
            <a:r>
              <a:rPr lang="en-US" altLang="ko-KR">
                <a:latin typeface="Symbol" pitchFamily="18" charset="2"/>
              </a:rPr>
              <a:t>m</a:t>
            </a:r>
            <a:r>
              <a:rPr lang="en-US" altLang="ko-KR">
                <a:latin typeface="Times New Roman" pitchFamily="18" charset="0"/>
              </a:rPr>
              <a:t> H</a:t>
            </a:r>
          </a:p>
        </p:txBody>
      </p:sp>
      <p:sp>
        <p:nvSpPr>
          <p:cNvPr id="12304" name="오른쪽 화살표 34"/>
          <p:cNvSpPr>
            <a:spLocks noChangeArrowheads="1"/>
          </p:cNvSpPr>
          <p:nvPr/>
        </p:nvSpPr>
        <p:spPr bwMode="auto">
          <a:xfrm>
            <a:off x="3729038" y="2133600"/>
            <a:ext cx="360362" cy="142875"/>
          </a:xfrm>
          <a:prstGeom prst="rightArrow">
            <a:avLst>
              <a:gd name="adj1" fmla="val 50000"/>
              <a:gd name="adj2" fmla="val 50444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12290" name="Object 15"/>
          <p:cNvGraphicFramePr>
            <a:graphicFrameLocks noChangeAspect="1"/>
          </p:cNvGraphicFramePr>
          <p:nvPr/>
        </p:nvGraphicFramePr>
        <p:xfrm>
          <a:off x="1497013" y="2781300"/>
          <a:ext cx="1282700" cy="25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2" name="Equation" r:id="rId3" imgW="1282680" imgH="253800" progId="Equation.3">
                  <p:embed/>
                </p:oleObj>
              </mc:Choice>
              <mc:Fallback>
                <p:oleObj name="Equation" r:id="rId3" imgW="1282680" imgH="2538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2781300"/>
                        <a:ext cx="1282700" cy="2540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291" name="Object 16"/>
          <p:cNvGraphicFramePr>
            <a:graphicFrameLocks noChangeAspect="1"/>
          </p:cNvGraphicFramePr>
          <p:nvPr/>
        </p:nvGraphicFramePr>
        <p:xfrm>
          <a:off x="4376738" y="3068638"/>
          <a:ext cx="2336800" cy="469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3" name="Equation" r:id="rId5" imgW="2336760" imgH="469800" progId="Equation.3">
                  <p:embed/>
                </p:oleObj>
              </mc:Choice>
              <mc:Fallback>
                <p:oleObj name="Equation" r:id="rId5" imgW="2336760" imgH="4698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6738" y="3068638"/>
                        <a:ext cx="2336800" cy="4699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305" name="직사각형 36"/>
          <p:cNvSpPr>
            <a:spLocks noChangeArrowheads="1"/>
          </p:cNvSpPr>
          <p:nvPr/>
        </p:nvSpPr>
        <p:spPr bwMode="auto">
          <a:xfrm>
            <a:off x="1423988" y="3429000"/>
            <a:ext cx="2779712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ko-KR" altLang="en-US" sz="1400">
                <a:latin typeface="맑은 고딕" pitchFamily="50" charset="-127"/>
                <a:ea typeface="맑은 고딕" pitchFamily="50" charset="-127"/>
                <a:cs typeface="신명조"/>
              </a:rPr>
              <a:t>자화</a:t>
            </a:r>
            <a:r>
              <a:rPr lang="ko-KR" altLang="en-US">
                <a:latin typeface="신명조"/>
                <a:ea typeface="맑은 고딕" pitchFamily="50" charset="-127"/>
                <a:cs typeface="신명조"/>
              </a:rPr>
              <a:t>  </a:t>
            </a:r>
            <a:r>
              <a:rPr lang="en-US" altLang="ko-KR">
                <a:latin typeface="Times New Roman" pitchFamily="18" charset="0"/>
                <a:ea typeface="맑은 고딕" pitchFamily="50" charset="-127"/>
                <a:cs typeface="신명조"/>
              </a:rPr>
              <a:t>M = </a:t>
            </a:r>
            <a:r>
              <a:rPr lang="en-US" altLang="ko-KR">
                <a:ea typeface="맑은 고딕" pitchFamily="50" charset="-127"/>
                <a:cs typeface="신명조"/>
                <a:sym typeface="Symbol" pitchFamily="18" charset="2"/>
              </a:rPr>
              <a:t></a:t>
            </a:r>
            <a:r>
              <a:rPr lang="en-US" altLang="ko-KR" baseline="-25000">
                <a:ea typeface="맑은 고딕" pitchFamily="50" charset="-127"/>
                <a:cs typeface="신명조"/>
              </a:rPr>
              <a:t>m</a:t>
            </a:r>
            <a:r>
              <a:rPr lang="en-US" altLang="ko-KR">
                <a:latin typeface="Times New Roman" pitchFamily="18" charset="0"/>
                <a:ea typeface="맑은 고딕" pitchFamily="50" charset="-127"/>
                <a:cs typeface="신명조"/>
              </a:rPr>
              <a:t> H</a:t>
            </a:r>
            <a:r>
              <a:rPr lang="en-US" altLang="ko-KR">
                <a:latin typeface="신명조"/>
                <a:ea typeface="맑은 고딕" pitchFamily="50" charset="-127"/>
                <a:cs typeface="신명조"/>
              </a:rPr>
              <a:t> =</a:t>
            </a:r>
            <a:r>
              <a:rPr lang="en-US" altLang="ko-KR">
                <a:latin typeface="Times New Roman" pitchFamily="18" charset="0"/>
                <a:ea typeface="맑은 고딕" pitchFamily="50" charset="-127"/>
                <a:cs typeface="신명조"/>
              </a:rPr>
              <a:t>39,000 A/m </a:t>
            </a:r>
            <a:endParaRPr lang="ko-KR" altLang="en-US">
              <a:ea typeface="맑은 고딕" pitchFamily="50" charset="-127"/>
              <a:cs typeface="신명조"/>
            </a:endParaRPr>
          </a:p>
        </p:txBody>
      </p:sp>
      <p:graphicFrame>
        <p:nvGraphicFramePr>
          <p:cNvPr id="12292" name="Object 17"/>
          <p:cNvGraphicFramePr>
            <a:graphicFrameLocks noChangeAspect="1"/>
          </p:cNvGraphicFramePr>
          <p:nvPr/>
        </p:nvGraphicFramePr>
        <p:xfrm>
          <a:off x="4305300" y="4149725"/>
          <a:ext cx="2298700" cy="266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34" name="Equation" r:id="rId7" imgW="2298600" imgH="266400" progId="Equation.3">
                  <p:embed/>
                </p:oleObj>
              </mc:Choice>
              <mc:Fallback>
                <p:oleObj name="Equation" r:id="rId7" imgW="2298600" imgH="2664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4149725"/>
                        <a:ext cx="2298700" cy="2667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8. 7 </a:t>
            </a:r>
            <a:r>
              <a:rPr lang="ko-KR" altLang="en-US" dirty="0" smtClean="0"/>
              <a:t>자계의 경계조건 </a:t>
            </a:r>
          </a:p>
        </p:txBody>
      </p:sp>
      <p:sp>
        <p:nvSpPr>
          <p:cNvPr id="13320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F7D7C67-928F-4ED2-A1FC-0384058E9A76}" type="slidenum">
              <a:rPr lang="ko-KR" altLang="en-US" smtClean="0"/>
              <a:pPr/>
              <a:t>10</a:t>
            </a:fld>
            <a:endParaRPr lang="en-US" altLang="ko-KR" smtClean="0"/>
          </a:p>
        </p:txBody>
      </p:sp>
      <p:sp>
        <p:nvSpPr>
          <p:cNvPr id="13321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13322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자계에 대한 가우스 법칙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B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수직성분은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경계면에서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연속이며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수직성분은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경계면에서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불연속이다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.</a:t>
            </a:r>
          </a:p>
        </p:txBody>
      </p:sp>
      <p:sp>
        <p:nvSpPr>
          <p:cNvPr id="13323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3314" name="Object 5"/>
          <p:cNvGraphicFramePr>
            <a:graphicFrameLocks noChangeAspect="1"/>
          </p:cNvGraphicFramePr>
          <p:nvPr/>
        </p:nvGraphicFramePr>
        <p:xfrm>
          <a:off x="5961063" y="1125538"/>
          <a:ext cx="3551237" cy="222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4" name="Image" r:id="rId3" imgW="1951220" imgH="1225402" progId="">
                  <p:embed/>
                </p:oleObj>
              </mc:Choice>
              <mc:Fallback>
                <p:oleObj name="Image" r:id="rId3" imgW="1951220" imgH="1225402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61063" y="1125538"/>
                        <a:ext cx="3551237" cy="222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5" name="Object 6"/>
          <p:cNvGraphicFramePr>
            <a:graphicFrameLocks noChangeAspect="1"/>
          </p:cNvGraphicFramePr>
          <p:nvPr/>
        </p:nvGraphicFramePr>
        <p:xfrm>
          <a:off x="1281113" y="1484313"/>
          <a:ext cx="3790950" cy="1246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5" name="수식" r:id="rId5" imgW="2349360" imgH="888840" progId="Equation.3">
                  <p:embed/>
                </p:oleObj>
              </mc:Choice>
              <mc:Fallback>
                <p:oleObj name="수식" r:id="rId5" imgW="2349360" imgH="88884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1484313"/>
                        <a:ext cx="3790950" cy="1246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6" name="Object 7"/>
          <p:cNvGraphicFramePr>
            <a:graphicFrameLocks noChangeAspect="1"/>
          </p:cNvGraphicFramePr>
          <p:nvPr/>
        </p:nvGraphicFramePr>
        <p:xfrm>
          <a:off x="1208088" y="2997200"/>
          <a:ext cx="871537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6" name="Equation" r:id="rId7" imgW="622080" imgH="241200" progId="Equation.3">
                  <p:embed/>
                </p:oleObj>
              </mc:Choice>
              <mc:Fallback>
                <p:oleObj name="Equation" r:id="rId7" imgW="622080" imgH="241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2997200"/>
                        <a:ext cx="871537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7" name="Object 8"/>
          <p:cNvGraphicFramePr>
            <a:graphicFrameLocks noChangeAspect="1"/>
          </p:cNvGraphicFramePr>
          <p:nvPr/>
        </p:nvGraphicFramePr>
        <p:xfrm>
          <a:off x="2360613" y="2852738"/>
          <a:ext cx="1263650" cy="6016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7" name="Equation" r:id="rId9" imgW="901440" imgH="431640" progId="Equation.3">
                  <p:embed/>
                </p:oleObj>
              </mc:Choice>
              <mc:Fallback>
                <p:oleObj name="Equation" r:id="rId9" imgW="901440" imgH="43164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0613" y="2852738"/>
                        <a:ext cx="1263650" cy="6016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318" name="Object 9"/>
          <p:cNvGraphicFramePr>
            <a:graphicFrameLocks noChangeAspect="1"/>
          </p:cNvGraphicFramePr>
          <p:nvPr/>
        </p:nvGraphicFramePr>
        <p:xfrm>
          <a:off x="1352550" y="3716338"/>
          <a:ext cx="4706938" cy="6540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88" name="Equation" r:id="rId11" imgW="3670200" imgH="482400" progId="Equation.3">
                  <p:embed/>
                </p:oleObj>
              </mc:Choice>
              <mc:Fallback>
                <p:oleObj name="Equation" r:id="rId11" imgW="3670200" imgH="4824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716338"/>
                        <a:ext cx="4706938" cy="6540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8. 7 </a:t>
            </a:r>
            <a:r>
              <a:rPr lang="ko-KR" altLang="en-US" dirty="0" smtClean="0"/>
              <a:t>자계의 경계조건 </a:t>
            </a:r>
          </a:p>
        </p:txBody>
      </p:sp>
      <p:sp>
        <p:nvSpPr>
          <p:cNvPr id="14345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57C9A0CE-3B77-4CCA-9176-C8A0DD5AD958}" type="slidenum">
              <a:rPr lang="ko-KR" altLang="en-US" smtClean="0"/>
              <a:pPr/>
              <a:t>11</a:t>
            </a:fld>
            <a:endParaRPr lang="en-US" altLang="ko-KR" smtClean="0"/>
          </a:p>
        </p:txBody>
      </p:sp>
      <p:sp>
        <p:nvSpPr>
          <p:cNvPr id="14346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14347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lvl="1"/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Ampere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주회법칙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경계면에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전류 밀도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K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가 존재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marL="457200" lvl="1" indent="0">
              <a:buNone/>
            </a:pPr>
            <a:endParaRPr lang="en-US" altLang="ko-KR" dirty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Arial Unicode MS" panose="020B0604020202020204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만약 경계를 이루는 두 물질이 도체가 아니면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K = 0</a:t>
            </a: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14348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4338" name="Object 2"/>
          <p:cNvGraphicFramePr>
            <a:graphicFrameLocks noChangeAspect="1"/>
          </p:cNvGraphicFramePr>
          <p:nvPr/>
        </p:nvGraphicFramePr>
        <p:xfrm>
          <a:off x="6032500" y="1125538"/>
          <a:ext cx="3551238" cy="2228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0" name="Image" r:id="rId3" imgW="1951220" imgH="1225402" progId="">
                  <p:embed/>
                </p:oleObj>
              </mc:Choice>
              <mc:Fallback>
                <p:oleObj name="Image" r:id="rId3" imgW="1951220" imgH="1225402" progId="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0" y="1125538"/>
                        <a:ext cx="3551238" cy="2228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39" name="Object 7"/>
          <p:cNvGraphicFramePr>
            <a:graphicFrameLocks noChangeAspect="1"/>
          </p:cNvGraphicFramePr>
          <p:nvPr/>
        </p:nvGraphicFramePr>
        <p:xfrm>
          <a:off x="1208088" y="1557338"/>
          <a:ext cx="4572000" cy="1225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1" name="Equation" r:id="rId5" imgW="2997000" imgH="876240" progId="Equation.3">
                  <p:embed/>
                </p:oleObj>
              </mc:Choice>
              <mc:Fallback>
                <p:oleObj name="Equation" r:id="rId5" imgW="2997000" imgH="87624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1557338"/>
                        <a:ext cx="4572000" cy="1225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8"/>
          <p:cNvGraphicFramePr>
            <a:graphicFrameLocks noChangeAspect="1"/>
          </p:cNvGraphicFramePr>
          <p:nvPr/>
        </p:nvGraphicFramePr>
        <p:xfrm>
          <a:off x="1208088" y="2781300"/>
          <a:ext cx="1223962" cy="336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2" name="Equation" r:id="rId7" imgW="876240" imgH="241200" progId="Equation.3">
                  <p:embed/>
                </p:oleObj>
              </mc:Choice>
              <mc:Fallback>
                <p:oleObj name="Equation" r:id="rId7" imgW="876240" imgH="2412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2781300"/>
                        <a:ext cx="1223962" cy="336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1" name="Object 9"/>
          <p:cNvGraphicFramePr>
            <a:graphicFrameLocks noChangeAspect="1"/>
          </p:cNvGraphicFramePr>
          <p:nvPr/>
        </p:nvGraphicFramePr>
        <p:xfrm>
          <a:off x="2649538" y="2781300"/>
          <a:ext cx="1727200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3" name="수식" r:id="rId9" imgW="1269720" imgH="241200" progId="Equation.3">
                  <p:embed/>
                </p:oleObj>
              </mc:Choice>
              <mc:Fallback>
                <p:oleObj name="수식" r:id="rId9" imgW="1269720" imgH="24120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9538" y="2781300"/>
                        <a:ext cx="1727200" cy="327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2" name="Object 1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05709837"/>
              </p:ext>
            </p:extLst>
          </p:nvPr>
        </p:nvGraphicFramePr>
        <p:xfrm>
          <a:off x="1300155" y="3564659"/>
          <a:ext cx="1203325" cy="6334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4" name="Equation" r:id="rId11" imgW="863280" imgH="457200" progId="Equation.3">
                  <p:embed/>
                </p:oleObj>
              </mc:Choice>
              <mc:Fallback>
                <p:oleObj name="Equation" r:id="rId11" imgW="863280" imgH="4572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00155" y="3564659"/>
                        <a:ext cx="1203325" cy="6334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3" name="Object 1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49639180"/>
              </p:ext>
            </p:extLst>
          </p:nvPr>
        </p:nvGraphicFramePr>
        <p:xfrm>
          <a:off x="2678053" y="3624043"/>
          <a:ext cx="4038600" cy="652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5" name="Equation" r:id="rId13" imgW="2971800" imgH="482400" progId="Equation.3">
                  <p:embed/>
                </p:oleObj>
              </mc:Choice>
              <mc:Fallback>
                <p:oleObj name="Equation" r:id="rId13" imgW="2971800" imgH="4824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78053" y="3624043"/>
                        <a:ext cx="4038600" cy="6524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80799831"/>
              </p:ext>
            </p:extLst>
          </p:nvPr>
        </p:nvGraphicFramePr>
        <p:xfrm>
          <a:off x="2692400" y="3214467"/>
          <a:ext cx="1674813" cy="327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36" name="Equation" r:id="rId15" imgW="1231560" imgH="241200" progId="Equation.3">
                  <p:embed/>
                </p:oleObj>
              </mc:Choice>
              <mc:Fallback>
                <p:oleObj name="Equation" r:id="rId15" imgW="1231560" imgH="241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92400" y="3214467"/>
                        <a:ext cx="1674813" cy="3270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8. 7 </a:t>
            </a:r>
            <a:r>
              <a:rPr lang="ko-KR" altLang="en-US" dirty="0" smtClean="0"/>
              <a:t>자계의 경계조건 </a:t>
            </a:r>
          </a:p>
        </p:txBody>
      </p:sp>
      <p:sp>
        <p:nvSpPr>
          <p:cNvPr id="1536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4366785-8708-4043-86E2-4669D6EC3EBE}" type="slidenum">
              <a:rPr lang="ko-KR" altLang="en-US" smtClean="0"/>
              <a:pPr/>
              <a:t>12</a:t>
            </a:fld>
            <a:endParaRPr lang="en-US" altLang="ko-KR" smtClean="0"/>
          </a:p>
        </p:txBody>
      </p:sp>
      <p:sp>
        <p:nvSpPr>
          <p:cNvPr id="1536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15370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예제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8.6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</a:rPr>
              <a:t>z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&gt;0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인 영역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서 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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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= 4 H/m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이고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z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 &lt; 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인 영역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에서는 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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=7 H/m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인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  <a:sym typeface="Symbol" pitchFamily="18" charset="2"/>
            </a:endParaRPr>
          </a:p>
          <a:p>
            <a:pPr lvl="1">
              <a:buFont typeface="굴림체" pitchFamily="49" charset="-127"/>
              <a:buNone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  z= 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면에 표면 전류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K = 80 a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x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 A/m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흐르고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영역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B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=2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x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-3a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y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+a</a:t>
            </a:r>
            <a:r>
              <a:rPr lang="en-US" altLang="ko-KR" i="1" baseline="-25000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z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[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mT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  <a:sym typeface="Symbol" pitchFamily="18" charset="2"/>
              </a:rPr>
              <a:t>]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가 주어질 때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B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cs typeface="신명조"/>
              </a:rPr>
              <a:t>2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값은</a:t>
            </a:r>
            <a:endParaRPr lang="ko-KR" altLang="en-US" dirty="0" smtClean="0">
              <a:latin typeface="맑은 고딕" pitchFamily="50" charset="-127"/>
              <a:ea typeface="맑은 고딕" pitchFamily="50" charset="-127"/>
              <a:cs typeface="신명조"/>
              <a:sym typeface="Symbol" pitchFamily="18" charset="2"/>
            </a:endParaRPr>
          </a:p>
          <a:p>
            <a:pPr lvl="1"/>
            <a:endParaRPr lang="en-US" altLang="ko-KR" dirty="0" smtClean="0">
              <a:latin typeface="Times New Roman" pitchFamily="18" charset="0"/>
              <a:ea typeface="맑은 고딕" pitchFamily="50" charset="-127"/>
              <a:cs typeface="신명조"/>
            </a:endParaRPr>
          </a:p>
          <a:p>
            <a:pPr lvl="1"/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B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법선 성분은  </a:t>
            </a:r>
            <a:r>
              <a:rPr lang="en-US" altLang="ko-KR" dirty="0" smtClean="0">
                <a:latin typeface="Times New Roman" pitchFamily="18" charset="0"/>
                <a:ea typeface="맑은 고딕" pitchFamily="50" charset="-127"/>
                <a:cs typeface="신명조"/>
              </a:rPr>
              <a:t>B</a:t>
            </a:r>
            <a:r>
              <a:rPr lang="en-US" altLang="ko-KR" baseline="-25000" dirty="0" smtClean="0">
                <a:latin typeface="Times New Roman" pitchFamily="18" charset="0"/>
                <a:ea typeface="맑은 고딕" pitchFamily="50" charset="-127"/>
                <a:cs typeface="신명조"/>
              </a:rPr>
              <a:t>N1</a:t>
            </a:r>
            <a:r>
              <a:rPr lang="en-US" altLang="ko-KR" dirty="0" smtClean="0">
                <a:latin typeface="Times New Roman" pitchFamily="18" charset="0"/>
                <a:ea typeface="맑은 고딕" pitchFamily="50" charset="-127"/>
                <a:cs typeface="신명조"/>
              </a:rPr>
              <a:t>=(B</a:t>
            </a:r>
            <a:r>
              <a:rPr lang="en-US" altLang="ko-KR" baseline="-25000" dirty="0" smtClean="0">
                <a:latin typeface="Times New Roman" pitchFamily="18" charset="0"/>
                <a:ea typeface="맑은 고딕" pitchFamily="50" charset="-127"/>
                <a:cs typeface="신명조"/>
              </a:rPr>
              <a:t>1</a:t>
            </a:r>
            <a:r>
              <a:rPr lang="en-US" altLang="ko-KR" dirty="0" smtClean="0">
                <a:latin typeface="Times New Roman" pitchFamily="18" charset="0"/>
                <a:ea typeface="맑은 고딕" pitchFamily="50" charset="-127"/>
                <a:cs typeface="신명조"/>
              </a:rPr>
              <a:t>•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a</a:t>
            </a:r>
            <a:r>
              <a:rPr lang="en-US" altLang="ko-KR" baseline="-25000" dirty="0" smtClean="0">
                <a:latin typeface="Times New Roman" pitchFamily="18" charset="0"/>
                <a:ea typeface="HY헤드라인M" pitchFamily="18" charset="-127"/>
                <a:cs typeface="신명조"/>
              </a:rPr>
              <a:t>N1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 ) a</a:t>
            </a:r>
            <a:r>
              <a:rPr lang="en-US" altLang="ko-KR" baseline="-25000" dirty="0" smtClean="0">
                <a:latin typeface="Times New Roman" pitchFamily="18" charset="0"/>
                <a:ea typeface="HY헤드라인M" pitchFamily="18" charset="-127"/>
                <a:cs typeface="신명조"/>
              </a:rPr>
              <a:t>N1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=[(2a</a:t>
            </a:r>
            <a:r>
              <a:rPr lang="en-US" altLang="ko-KR" baseline="-25000" dirty="0" smtClean="0">
                <a:latin typeface="Times New Roman" pitchFamily="18" charset="0"/>
                <a:ea typeface="HY헤드라인M" pitchFamily="18" charset="-127"/>
                <a:cs typeface="신명조"/>
              </a:rPr>
              <a:t>x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-3a</a:t>
            </a:r>
            <a:r>
              <a:rPr lang="en-US" altLang="ko-KR" baseline="-25000" dirty="0" smtClean="0">
                <a:latin typeface="Times New Roman" pitchFamily="18" charset="0"/>
                <a:ea typeface="HY헤드라인M" pitchFamily="18" charset="-127"/>
                <a:cs typeface="신명조"/>
              </a:rPr>
              <a:t>y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+a</a:t>
            </a:r>
            <a:r>
              <a:rPr lang="en-US" altLang="ko-KR" baseline="-25000" dirty="0" smtClean="0">
                <a:latin typeface="Times New Roman" pitchFamily="18" charset="0"/>
                <a:ea typeface="HY헤드라인M" pitchFamily="18" charset="-127"/>
                <a:cs typeface="신명조"/>
              </a:rPr>
              <a:t>z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) •(</a:t>
            </a:r>
            <a:r>
              <a:rPr lang="en-US" altLang="ko-KR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a</a:t>
            </a:r>
            <a:r>
              <a:rPr lang="en-US" altLang="ko-KR" baseline="-25000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z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) ] (</a:t>
            </a:r>
            <a:r>
              <a:rPr lang="en-US" altLang="ko-KR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a</a:t>
            </a:r>
            <a:r>
              <a:rPr lang="en-US" altLang="ko-KR" baseline="-25000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z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) = </a:t>
            </a:r>
            <a:r>
              <a:rPr lang="en-US" altLang="ko-KR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a</a:t>
            </a:r>
            <a:r>
              <a:rPr lang="en-US" altLang="ko-KR" baseline="-25000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z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 </a:t>
            </a:r>
            <a:r>
              <a:rPr lang="en-US" altLang="ko-KR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mT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 </a:t>
            </a:r>
            <a:r>
              <a:rPr lang="ko-KR" altLang="en-US" dirty="0" smtClean="0">
                <a:latin typeface="Times New Roman" pitchFamily="18" charset="0"/>
                <a:ea typeface="HY헤드라인M" pitchFamily="18" charset="-127"/>
                <a:cs typeface="신명조"/>
              </a:rPr>
              <a:t>이므로  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B</a:t>
            </a:r>
            <a:r>
              <a:rPr lang="en-US" altLang="ko-KR" baseline="-25000" dirty="0" smtClean="0">
                <a:latin typeface="Times New Roman" pitchFamily="18" charset="0"/>
                <a:ea typeface="HY헤드라인M" pitchFamily="18" charset="-127"/>
                <a:cs typeface="신명조"/>
              </a:rPr>
              <a:t>N2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= B</a:t>
            </a:r>
            <a:r>
              <a:rPr lang="en-US" altLang="ko-KR" baseline="-25000" dirty="0" smtClean="0">
                <a:latin typeface="Times New Roman" pitchFamily="18" charset="0"/>
                <a:ea typeface="HY헤드라인M" pitchFamily="18" charset="-127"/>
                <a:cs typeface="신명조"/>
              </a:rPr>
              <a:t>N1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= </a:t>
            </a:r>
            <a:r>
              <a:rPr lang="en-US" altLang="ko-KR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a</a:t>
            </a:r>
            <a:r>
              <a:rPr lang="en-US" altLang="ko-KR" baseline="-25000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z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   </a:t>
            </a:r>
            <a:r>
              <a:rPr lang="en-US" altLang="ko-KR" dirty="0" err="1" smtClean="0">
                <a:latin typeface="Times New Roman" pitchFamily="18" charset="0"/>
                <a:ea typeface="HY헤드라인M" pitchFamily="18" charset="-127"/>
                <a:cs typeface="신명조"/>
              </a:rPr>
              <a:t>mT</a:t>
            </a:r>
            <a:r>
              <a:rPr lang="en-US" altLang="ko-KR" dirty="0" smtClean="0">
                <a:latin typeface="Times New Roman" pitchFamily="18" charset="0"/>
                <a:ea typeface="HY헤드라인M" pitchFamily="18" charset="-127"/>
                <a:cs typeface="신명조"/>
              </a:rPr>
              <a:t> </a:t>
            </a:r>
            <a:endParaRPr lang="ko-KR" altLang="en-US" dirty="0" smtClean="0">
              <a:latin typeface="Times New Roman" pitchFamily="18" charset="0"/>
              <a:ea typeface="HY헤드라인M" pitchFamily="18" charset="-127"/>
              <a:cs typeface="신명조"/>
            </a:endParaRPr>
          </a:p>
          <a:p>
            <a:pPr lvl="1"/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접선성분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/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537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sp>
        <p:nvSpPr>
          <p:cNvPr id="15372" name="직사각형 12"/>
          <p:cNvSpPr>
            <a:spLocks noChangeArrowheads="1"/>
          </p:cNvSpPr>
          <p:nvPr/>
        </p:nvSpPr>
        <p:spPr bwMode="auto">
          <a:xfrm>
            <a:off x="2476500" y="3136900"/>
            <a:ext cx="4953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82600" lvl="1">
              <a:spcBef>
                <a:spcPts val="300"/>
              </a:spcBef>
              <a:spcAft>
                <a:spcPts val="300"/>
              </a:spcAft>
            </a:pPr>
            <a:endParaRPr lang="ko-KR" altLang="en-US">
              <a:latin typeface="Times New Roman" pitchFamily="18" charset="0"/>
            </a:endParaRPr>
          </a:p>
        </p:txBody>
      </p:sp>
      <p:graphicFrame>
        <p:nvGraphicFramePr>
          <p:cNvPr id="15362" name="Object 8"/>
          <p:cNvGraphicFramePr>
            <a:graphicFrameLocks noChangeAspect="1"/>
          </p:cNvGraphicFramePr>
          <p:nvPr/>
        </p:nvGraphicFramePr>
        <p:xfrm>
          <a:off x="1568450" y="2349500"/>
          <a:ext cx="2603500" cy="307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2" name="Equation" r:id="rId3" imgW="2361960" imgH="279360" progId="Equation.3">
                  <p:embed/>
                </p:oleObj>
              </mc:Choice>
              <mc:Fallback>
                <p:oleObj name="Equation" r:id="rId3" imgW="2361960" imgH="2793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68450" y="2349500"/>
                        <a:ext cx="2603500" cy="3079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3" name="Object 9"/>
          <p:cNvGraphicFramePr>
            <a:graphicFrameLocks noChangeAspect="1"/>
          </p:cNvGraphicFramePr>
          <p:nvPr/>
        </p:nvGraphicFramePr>
        <p:xfrm>
          <a:off x="1423988" y="2708275"/>
          <a:ext cx="3938587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3" name="Equation" r:id="rId5" imgW="3835080" imgH="558720" progId="Equation.3">
                  <p:embed/>
                </p:oleObj>
              </mc:Choice>
              <mc:Fallback>
                <p:oleObj name="Equation" r:id="rId5" imgW="3835080" imgH="55872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708275"/>
                        <a:ext cx="3938587" cy="573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4" name="Object 10"/>
          <p:cNvGraphicFramePr>
            <a:graphicFrameLocks noChangeAspect="1"/>
          </p:cNvGraphicFramePr>
          <p:nvPr/>
        </p:nvGraphicFramePr>
        <p:xfrm>
          <a:off x="1352550" y="3357563"/>
          <a:ext cx="4405313" cy="650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4" name="Equation" r:id="rId7" imgW="3936960" imgH="583920" progId="Equation.3">
                  <p:embed/>
                </p:oleObj>
              </mc:Choice>
              <mc:Fallback>
                <p:oleObj name="Equation" r:id="rId7" imgW="3936960" imgH="58392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357563"/>
                        <a:ext cx="4405313" cy="650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5" name="Object 11"/>
          <p:cNvGraphicFramePr>
            <a:graphicFrameLocks noChangeAspect="1"/>
          </p:cNvGraphicFramePr>
          <p:nvPr/>
        </p:nvGraphicFramePr>
        <p:xfrm>
          <a:off x="1352550" y="4076700"/>
          <a:ext cx="4992688" cy="3159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5" name="Equation" r:id="rId9" imgW="4635360" imgH="291960" progId="Equation.3">
                  <p:embed/>
                </p:oleObj>
              </mc:Choice>
              <mc:Fallback>
                <p:oleObj name="Equation" r:id="rId9" imgW="4635360" imgH="29196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076700"/>
                        <a:ext cx="4992688" cy="3159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5366" name="Object 12"/>
          <p:cNvGraphicFramePr>
            <a:graphicFrameLocks noChangeAspect="1"/>
          </p:cNvGraphicFramePr>
          <p:nvPr/>
        </p:nvGraphicFramePr>
        <p:xfrm>
          <a:off x="1712913" y="4652963"/>
          <a:ext cx="3657600" cy="317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36" name="Equation" r:id="rId11" imgW="3225600" imgH="279360" progId="Equation.3">
                  <p:embed/>
                </p:oleObj>
              </mc:Choice>
              <mc:Fallback>
                <p:oleObj name="Equation" r:id="rId11" imgW="3225600" imgH="27936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2913" y="4652963"/>
                        <a:ext cx="3657600" cy="317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73" name="오른쪽 화살표 18"/>
          <p:cNvSpPr>
            <a:spLocks noChangeArrowheads="1"/>
          </p:cNvSpPr>
          <p:nvPr/>
        </p:nvSpPr>
        <p:spPr bwMode="auto">
          <a:xfrm>
            <a:off x="1281113" y="4724400"/>
            <a:ext cx="215900" cy="144463"/>
          </a:xfrm>
          <a:prstGeom prst="rightArrow">
            <a:avLst>
              <a:gd name="adj1" fmla="val 50000"/>
              <a:gd name="adj2" fmla="val 49817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9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8. 8 </a:t>
            </a:r>
            <a:r>
              <a:rPr lang="ko-KR" altLang="en-US" dirty="0" smtClean="0"/>
              <a:t>자기회로</a:t>
            </a:r>
          </a:p>
        </p:txBody>
      </p:sp>
      <p:sp>
        <p:nvSpPr>
          <p:cNvPr id="16400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C7C1820-10A0-443A-AE3C-F8F4213CE19D}" type="slidenum">
              <a:rPr lang="ko-KR" altLang="en-US" smtClean="0"/>
              <a:pPr/>
              <a:t>13</a:t>
            </a:fld>
            <a:endParaRPr lang="en-US" altLang="ko-KR" smtClean="0"/>
          </a:p>
        </p:txBody>
      </p:sp>
      <p:sp>
        <p:nvSpPr>
          <p:cNvPr id="16401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자기회로 해석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직류저항 회로와 유사하나 자기회로를 구성하는 강자성체가 비선형성을 갖는다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.</a:t>
            </a: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정전위계에서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        자계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두점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A,B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사이에서의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자계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전류밀도              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자속밀도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   전류                         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전류와 저항의 관계                     자위와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폐곡로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                                            권선수가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N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인경우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16403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sp>
        <p:nvSpPr>
          <p:cNvPr id="16404" name="Rectangle 49"/>
          <p:cNvSpPr>
            <a:spLocks noChangeArrowheads="1"/>
          </p:cNvSpPr>
          <p:nvPr/>
        </p:nvSpPr>
        <p:spPr bwMode="auto">
          <a:xfrm>
            <a:off x="1497013" y="1844675"/>
            <a:ext cx="96043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E </a:t>
            </a:r>
            <a:r>
              <a:rPr lang="en-US" altLang="ko-KR"/>
              <a:t>= -</a:t>
            </a:r>
            <a:r>
              <a:rPr lang="en-US" altLang="ko-KR">
                <a:latin typeface="Times New Roman" pitchFamily="18" charset="0"/>
                <a:ea typeface="바탕" pitchFamily="18" charset="-127"/>
                <a:sym typeface="Symbol" pitchFamily="18" charset="2"/>
              </a:rPr>
              <a:t></a:t>
            </a:r>
            <a:r>
              <a:rPr lang="en-US" altLang="ko-KR" i="1">
                <a:latin typeface="Times New Roman" pitchFamily="18" charset="0"/>
                <a:ea typeface="바탕" pitchFamily="18" charset="-127"/>
                <a:sym typeface="Symbol" pitchFamily="18" charset="2"/>
              </a:rPr>
              <a:t>V</a:t>
            </a:r>
          </a:p>
        </p:txBody>
      </p:sp>
      <p:sp>
        <p:nvSpPr>
          <p:cNvPr id="16405" name="Rectangle 50"/>
          <p:cNvSpPr>
            <a:spLocks noChangeArrowheads="1"/>
          </p:cNvSpPr>
          <p:nvPr/>
        </p:nvSpPr>
        <p:spPr bwMode="auto">
          <a:xfrm>
            <a:off x="3873500" y="1844675"/>
            <a:ext cx="1092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H </a:t>
            </a:r>
            <a:r>
              <a:rPr lang="en-US" altLang="ko-KR"/>
              <a:t>= -</a:t>
            </a:r>
            <a:r>
              <a:rPr lang="en-US" altLang="ko-KR">
                <a:latin typeface="Times New Roman" pitchFamily="18" charset="0"/>
                <a:ea typeface="바탕" pitchFamily="18" charset="-127"/>
                <a:sym typeface="Symbol" pitchFamily="18" charset="2"/>
              </a:rPr>
              <a:t></a:t>
            </a:r>
            <a:r>
              <a:rPr lang="en-US" altLang="ko-KR" i="1">
                <a:latin typeface="Times New Roman" pitchFamily="18" charset="0"/>
                <a:ea typeface="바탕" pitchFamily="18" charset="-127"/>
                <a:sym typeface="Symbol" pitchFamily="18" charset="2"/>
              </a:rPr>
              <a:t>V</a:t>
            </a:r>
            <a:r>
              <a:rPr lang="en-US" altLang="ko-KR" baseline="-25000">
                <a:latin typeface="Times New Roman" pitchFamily="18" charset="0"/>
                <a:ea typeface="바탕" pitchFamily="18" charset="-127"/>
                <a:sym typeface="Symbol" pitchFamily="18" charset="2"/>
              </a:rPr>
              <a:t>m</a:t>
            </a:r>
          </a:p>
        </p:txBody>
      </p:sp>
      <p:graphicFrame>
        <p:nvGraphicFramePr>
          <p:cNvPr id="16386" name="Object 18"/>
          <p:cNvGraphicFramePr>
            <a:graphicFrameLocks noChangeAspect="1"/>
          </p:cNvGraphicFramePr>
          <p:nvPr/>
        </p:nvGraphicFramePr>
        <p:xfrm>
          <a:off x="1497013" y="2420938"/>
          <a:ext cx="122237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8" name="Equation" r:id="rId3" imgW="952200" imgH="330120" progId="Equation.3">
                  <p:embed/>
                </p:oleObj>
              </mc:Choice>
              <mc:Fallback>
                <p:oleObj name="Equation" r:id="rId3" imgW="952200" imgH="330120" progId="Equation.3">
                  <p:embed/>
                  <p:pic>
                    <p:nvPicPr>
                      <p:cNvPr id="0" name="Object 18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2420938"/>
                        <a:ext cx="1222375" cy="425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7" name="Object 19"/>
          <p:cNvGraphicFramePr>
            <a:graphicFrameLocks noChangeAspect="1"/>
          </p:cNvGraphicFramePr>
          <p:nvPr/>
        </p:nvGraphicFramePr>
        <p:xfrm>
          <a:off x="3729038" y="2420938"/>
          <a:ext cx="1336675" cy="425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69" name="Equation" r:id="rId5" imgW="1041120" imgH="330120" progId="Equation.3">
                  <p:embed/>
                </p:oleObj>
              </mc:Choice>
              <mc:Fallback>
                <p:oleObj name="Equation" r:id="rId5" imgW="1041120" imgH="330120" progId="Equation.3">
                  <p:embed/>
                  <p:pic>
                    <p:nvPicPr>
                      <p:cNvPr id="0" name="Object 19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9038" y="2420938"/>
                        <a:ext cx="1336675" cy="425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8" name="Object 20"/>
          <p:cNvGraphicFramePr>
            <a:graphicFrameLocks noChangeAspect="1"/>
          </p:cNvGraphicFramePr>
          <p:nvPr/>
        </p:nvGraphicFramePr>
        <p:xfrm>
          <a:off x="1497013" y="3213100"/>
          <a:ext cx="669925" cy="23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0" name="Equation" r:id="rId7" imgW="520560" imgH="177480" progId="Equation.3">
                  <p:embed/>
                </p:oleObj>
              </mc:Choice>
              <mc:Fallback>
                <p:oleObj name="Equation" r:id="rId7" imgW="520560" imgH="177480" progId="Equation.3">
                  <p:embed/>
                  <p:pic>
                    <p:nvPicPr>
                      <p:cNvPr id="0" name="Object 20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3213100"/>
                        <a:ext cx="669925" cy="2301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89" name="Object 21"/>
          <p:cNvGraphicFramePr>
            <a:graphicFrameLocks noChangeAspect="1"/>
          </p:cNvGraphicFramePr>
          <p:nvPr/>
        </p:nvGraphicFramePr>
        <p:xfrm>
          <a:off x="3152775" y="3213100"/>
          <a:ext cx="715963" cy="261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1" name="Equation" r:id="rId9" imgW="558720" imgH="203040" progId="Equation.3">
                  <p:embed/>
                </p:oleObj>
              </mc:Choice>
              <mc:Fallback>
                <p:oleObj name="Equation" r:id="rId9" imgW="558720" imgH="203040" progId="Equation.3">
                  <p:embed/>
                  <p:pic>
                    <p:nvPicPr>
                      <p:cNvPr id="0" name="Object 21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775" y="3213100"/>
                        <a:ext cx="715963" cy="261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0" name="Object 22"/>
          <p:cNvGraphicFramePr>
            <a:graphicFrameLocks noChangeAspect="1"/>
          </p:cNvGraphicFramePr>
          <p:nvPr/>
        </p:nvGraphicFramePr>
        <p:xfrm>
          <a:off x="4521200" y="3141663"/>
          <a:ext cx="928688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2" name="Equation" r:id="rId11" imgW="723600" imgH="291960" progId="Equation.3">
                  <p:embed/>
                </p:oleObj>
              </mc:Choice>
              <mc:Fallback>
                <p:oleObj name="Equation" r:id="rId11" imgW="723600" imgH="291960" progId="Equation.3">
                  <p:embed/>
                  <p:pic>
                    <p:nvPicPr>
                      <p:cNvPr id="0" name="Object 22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3141663"/>
                        <a:ext cx="928688" cy="374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1" name="Object 23"/>
          <p:cNvGraphicFramePr>
            <a:graphicFrameLocks noChangeAspect="1"/>
          </p:cNvGraphicFramePr>
          <p:nvPr/>
        </p:nvGraphicFramePr>
        <p:xfrm>
          <a:off x="6465888" y="3141663"/>
          <a:ext cx="1011237" cy="3746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3" name="Equation" r:id="rId13" imgW="787320" imgH="291960" progId="Equation.3">
                  <p:embed/>
                </p:oleObj>
              </mc:Choice>
              <mc:Fallback>
                <p:oleObj name="Equation" r:id="rId13" imgW="787320" imgH="291960" progId="Equation.3">
                  <p:embed/>
                  <p:pic>
                    <p:nvPicPr>
                      <p:cNvPr id="0" name="Object 23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65888" y="3141663"/>
                        <a:ext cx="1011237" cy="3746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2" name="Object 24"/>
          <p:cNvGraphicFramePr>
            <a:graphicFrameLocks noChangeAspect="1"/>
          </p:cNvGraphicFramePr>
          <p:nvPr/>
        </p:nvGraphicFramePr>
        <p:xfrm>
          <a:off x="1423988" y="3716338"/>
          <a:ext cx="622300" cy="242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4" name="Equation" r:id="rId15" imgW="457200" imgH="177480" progId="Equation.3">
                  <p:embed/>
                </p:oleObj>
              </mc:Choice>
              <mc:Fallback>
                <p:oleObj name="Equation" r:id="rId15" imgW="457200" imgH="177480" progId="Equation.3">
                  <p:embed/>
                  <p:pic>
                    <p:nvPicPr>
                      <p:cNvPr id="0" name="Object 2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716338"/>
                        <a:ext cx="622300" cy="2428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3" name="Object 25"/>
          <p:cNvGraphicFramePr>
            <a:graphicFrameLocks noChangeAspect="1"/>
          </p:cNvGraphicFramePr>
          <p:nvPr/>
        </p:nvGraphicFramePr>
        <p:xfrm>
          <a:off x="2289175" y="3644900"/>
          <a:ext cx="760413" cy="538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5" name="Equation" r:id="rId17" imgW="558720" imgH="393480" progId="Equation.3">
                  <p:embed/>
                </p:oleObj>
              </mc:Choice>
              <mc:Fallback>
                <p:oleObj name="Equation" r:id="rId17" imgW="558720" imgH="393480" progId="Equation.3">
                  <p:embed/>
                  <p:pic>
                    <p:nvPicPr>
                      <p:cNvPr id="0" name="Object 2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89175" y="3644900"/>
                        <a:ext cx="760413" cy="5381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4" name="Object 26"/>
          <p:cNvGraphicFramePr>
            <a:graphicFrameLocks noChangeAspect="1"/>
          </p:cNvGraphicFramePr>
          <p:nvPr/>
        </p:nvGraphicFramePr>
        <p:xfrm>
          <a:off x="3584575" y="3716338"/>
          <a:ext cx="2317750" cy="312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6" name="수식" r:id="rId19" imgW="1701720" imgH="228600" progId="Equation.3">
                  <p:embed/>
                </p:oleObj>
              </mc:Choice>
              <mc:Fallback>
                <p:oleObj name="수식" r:id="rId19" imgW="1701720" imgH="228600" progId="Equation.3">
                  <p:embed/>
                  <p:pic>
                    <p:nvPicPr>
                      <p:cNvPr id="0" name="Object 2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3716338"/>
                        <a:ext cx="2317750" cy="3127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5" name="Object 27"/>
          <p:cNvGraphicFramePr>
            <a:graphicFrameLocks noChangeAspect="1"/>
          </p:cNvGraphicFramePr>
          <p:nvPr/>
        </p:nvGraphicFramePr>
        <p:xfrm>
          <a:off x="6105525" y="3573463"/>
          <a:ext cx="777875" cy="571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7" name="Equation" r:id="rId21" imgW="571320" imgH="419040" progId="Equation.3">
                  <p:embed/>
                </p:oleObj>
              </mc:Choice>
              <mc:Fallback>
                <p:oleObj name="Equation" r:id="rId21" imgW="571320" imgH="419040" progId="Equation.3">
                  <p:embed/>
                  <p:pic>
                    <p:nvPicPr>
                      <p:cNvPr id="0" name="Object 2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05525" y="3573463"/>
                        <a:ext cx="777875" cy="5715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6" name="Object 30"/>
          <p:cNvGraphicFramePr>
            <a:graphicFrameLocks noChangeAspect="1"/>
          </p:cNvGraphicFramePr>
          <p:nvPr/>
        </p:nvGraphicFramePr>
        <p:xfrm>
          <a:off x="1423988" y="4437063"/>
          <a:ext cx="1038225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8" name="Equation" r:id="rId23" imgW="761760" imgH="279360" progId="Equation.3">
                  <p:embed/>
                </p:oleObj>
              </mc:Choice>
              <mc:Fallback>
                <p:oleObj name="Equation" r:id="rId23" imgW="761760" imgH="279360" progId="Equation.3">
                  <p:embed/>
                  <p:pic>
                    <p:nvPicPr>
                      <p:cNvPr id="0" name="Object 3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437063"/>
                        <a:ext cx="1038225" cy="379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7" name="Object 31"/>
          <p:cNvGraphicFramePr>
            <a:graphicFrameLocks noChangeAspect="1"/>
          </p:cNvGraphicFramePr>
          <p:nvPr/>
        </p:nvGraphicFramePr>
        <p:xfrm>
          <a:off x="3657600" y="4437063"/>
          <a:ext cx="1281113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79" name="Equation" r:id="rId25" imgW="939600" imgH="279360" progId="Equation.3">
                  <p:embed/>
                </p:oleObj>
              </mc:Choice>
              <mc:Fallback>
                <p:oleObj name="Equation" r:id="rId25" imgW="939600" imgH="279360" progId="Equation.3">
                  <p:embed/>
                  <p:pic>
                    <p:nvPicPr>
                      <p:cNvPr id="0" name="Object 3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7600" y="4437063"/>
                        <a:ext cx="1281113" cy="379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398" name="Object 32"/>
          <p:cNvGraphicFramePr>
            <a:graphicFrameLocks noChangeAspect="1"/>
          </p:cNvGraphicFramePr>
          <p:nvPr/>
        </p:nvGraphicFramePr>
        <p:xfrm>
          <a:off x="5457825" y="4437063"/>
          <a:ext cx="1209675" cy="379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580" name="Equation" r:id="rId27" imgW="888840" imgH="279360" progId="Equation.3">
                  <p:embed/>
                </p:oleObj>
              </mc:Choice>
              <mc:Fallback>
                <p:oleObj name="Equation" r:id="rId27" imgW="888840" imgH="279360" progId="Equation.3">
                  <p:embed/>
                  <p:pic>
                    <p:nvPicPr>
                      <p:cNvPr id="0" name="Object 3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57825" y="4437063"/>
                        <a:ext cx="1209675" cy="3794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8. 8 </a:t>
            </a:r>
            <a:r>
              <a:rPr lang="ko-KR" altLang="en-US" dirty="0" smtClean="0"/>
              <a:t>자기회로</a:t>
            </a:r>
          </a:p>
        </p:txBody>
      </p:sp>
      <p:sp>
        <p:nvSpPr>
          <p:cNvPr id="1741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D0A67E1A-C6D2-43A8-A4D3-9B74A44BD3AE}" type="slidenum">
              <a:rPr lang="ko-KR" altLang="en-US" smtClean="0"/>
              <a:pPr/>
              <a:t>14</a:t>
            </a:fld>
            <a:endParaRPr lang="en-US" altLang="ko-KR" smtClean="0"/>
          </a:p>
        </p:txBody>
      </p:sp>
      <p:sp>
        <p:nvSpPr>
          <p:cNvPr id="1741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자기회로 해석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공심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토로이드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 air-core 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toroid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경우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내부의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자계 균일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2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권선수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N:500,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단면적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</a:t>
            </a:r>
            <a:r>
              <a:rPr lang="en-US" altLang="ko-KR" i="1" dirty="0" smtClean="0">
                <a:latin typeface="Times New Roman" pitchFamily="18" charset="0"/>
              </a:rPr>
              <a:t> S</a:t>
            </a:r>
            <a:r>
              <a:rPr lang="en-US" altLang="ko-KR" dirty="0" smtClean="0">
                <a:latin typeface="Times New Roman" pitchFamily="18" charset="0"/>
              </a:rPr>
              <a:t>=6cm</a:t>
            </a:r>
            <a:r>
              <a:rPr lang="en-US" altLang="ko-KR" baseline="30000" dirty="0" smtClean="0">
                <a:latin typeface="Times New Roman" pitchFamily="18" charset="0"/>
              </a:rPr>
              <a:t>2</a:t>
            </a:r>
            <a:r>
              <a:rPr lang="en-US" altLang="ko-KR" baseline="30000" dirty="0" smtClean="0"/>
              <a:t>,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평균반경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:15cm,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코일의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4A</a:t>
            </a:r>
          </a:p>
          <a:p>
            <a:pPr lvl="2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기자력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i="1" dirty="0" err="1" smtClean="0">
                <a:latin typeface="Times New Roman" pitchFamily="18" charset="0"/>
                <a:sym typeface="Symbol" pitchFamily="18" charset="2"/>
              </a:rPr>
              <a:t>V</a:t>
            </a:r>
            <a:r>
              <a:rPr lang="en-US" altLang="ko-KR" baseline="-25000" dirty="0" err="1" smtClean="0">
                <a:latin typeface="Times New Roman" pitchFamily="18" charset="0"/>
                <a:sym typeface="Symbol" pitchFamily="18" charset="2"/>
              </a:rPr>
              <a:t>m,soruce</a:t>
            </a:r>
            <a:r>
              <a:rPr lang="en-US" altLang="ko-KR" dirty="0" smtClean="0">
                <a:latin typeface="Times New Roman" pitchFamily="18" charset="0"/>
                <a:sym typeface="Symbol" pitchFamily="18" charset="2"/>
              </a:rPr>
              <a:t>= 500x4= </a:t>
            </a:r>
            <a:r>
              <a:rPr lang="en-US" altLang="ko-KR" dirty="0" smtClean="0">
                <a:latin typeface="Times New Roman" pitchFamily="18" charset="0"/>
              </a:rPr>
              <a:t>2000A </a:t>
            </a:r>
            <a:r>
              <a:rPr lang="en-US" altLang="ko-KR" dirty="0" smtClean="0">
                <a:latin typeface="Times New Roman" pitchFamily="18" charset="0"/>
                <a:sym typeface="Symbol" pitchFamily="18" charset="2"/>
              </a:rPr>
              <a:t>t</a:t>
            </a:r>
            <a:r>
              <a:rPr lang="en-US" altLang="ko-KR" dirty="0" smtClean="0">
                <a:sym typeface="Symbol" pitchFamily="18" charset="2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Ampere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주회법칙에 의해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한종류의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자성체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공기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만을 고려하였기 때문에 회로의 각 소자에 걸리는 기자력을 구할 수 없다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.</a:t>
            </a: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즉 단일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전압원과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단일 저항회로 와 같다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1742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7411" name="Object 16"/>
          <p:cNvGraphicFramePr>
            <a:graphicFrameLocks noChangeAspect="1"/>
          </p:cNvGraphicFramePr>
          <p:nvPr/>
        </p:nvGraphicFramePr>
        <p:xfrm>
          <a:off x="1352550" y="2060575"/>
          <a:ext cx="3657600" cy="498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8" name="Equation" r:id="rId3" imgW="3720960" imgH="507960" progId="Equation.3">
                  <p:embed/>
                </p:oleObj>
              </mc:Choice>
              <mc:Fallback>
                <p:oleObj name="Equation" r:id="rId3" imgW="3720960" imgH="50796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060575"/>
                        <a:ext cx="3657600" cy="498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2" name="Object 17"/>
          <p:cNvGraphicFramePr>
            <a:graphicFrameLocks noChangeAspect="1"/>
          </p:cNvGraphicFramePr>
          <p:nvPr/>
        </p:nvGraphicFramePr>
        <p:xfrm>
          <a:off x="1352550" y="2565400"/>
          <a:ext cx="2906713" cy="4968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09" name="Equation" r:id="rId5" imgW="2895480" imgH="495000" progId="Equation.3">
                  <p:embed/>
                </p:oleObj>
              </mc:Choice>
              <mc:Fallback>
                <p:oleObj name="Equation" r:id="rId5" imgW="2895480" imgH="4950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565400"/>
                        <a:ext cx="2906713" cy="4968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3" name="Object 18"/>
          <p:cNvGraphicFramePr>
            <a:graphicFrameLocks noChangeAspect="1"/>
          </p:cNvGraphicFramePr>
          <p:nvPr/>
        </p:nvGraphicFramePr>
        <p:xfrm>
          <a:off x="1352550" y="3141663"/>
          <a:ext cx="27813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0" name="Equation" r:id="rId7" imgW="2781000" imgH="495000" progId="Equation.3">
                  <p:embed/>
                </p:oleObj>
              </mc:Choice>
              <mc:Fallback>
                <p:oleObj name="Equation" r:id="rId7" imgW="2781000" imgH="49500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3141663"/>
                        <a:ext cx="2781300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4" name="Object 19"/>
          <p:cNvGraphicFramePr>
            <a:graphicFrameLocks noChangeAspect="1"/>
          </p:cNvGraphicFramePr>
          <p:nvPr/>
        </p:nvGraphicFramePr>
        <p:xfrm>
          <a:off x="4305300" y="3068638"/>
          <a:ext cx="3048000" cy="5984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1" name="Equation" r:id="rId9" imgW="2323800" imgH="457200" progId="Equation.3">
                  <p:embed/>
                </p:oleObj>
              </mc:Choice>
              <mc:Fallback>
                <p:oleObj name="Equation" r:id="rId9" imgW="2323800" imgH="457200" progId="Equation.3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300" y="3068638"/>
                        <a:ext cx="3048000" cy="5984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5" name="Object 20"/>
          <p:cNvGraphicFramePr>
            <a:graphicFrameLocks noChangeAspect="1"/>
          </p:cNvGraphicFramePr>
          <p:nvPr/>
        </p:nvGraphicFramePr>
        <p:xfrm>
          <a:off x="5600700" y="4941888"/>
          <a:ext cx="1368425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2" name="Image" r:id="rId11" imgW="1368671" imgH="685801" progId="">
                  <p:embed/>
                </p:oleObj>
              </mc:Choice>
              <mc:Fallback>
                <p:oleObj name="Image" r:id="rId11" imgW="1368671" imgH="685801" progId="">
                  <p:embed/>
                  <p:pic>
                    <p:nvPicPr>
                      <p:cNvPr id="0" name="Object 2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00700" y="4941888"/>
                        <a:ext cx="1368425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7416" name="Object 21"/>
          <p:cNvGraphicFramePr>
            <a:graphicFrameLocks noChangeAspect="1"/>
          </p:cNvGraphicFramePr>
          <p:nvPr/>
        </p:nvGraphicFramePr>
        <p:xfrm>
          <a:off x="1423988" y="4149725"/>
          <a:ext cx="4422775" cy="503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3" name="수식" r:id="rId13" imgW="3454200" imgH="393480" progId="Equation.3">
                  <p:embed/>
                </p:oleObj>
              </mc:Choice>
              <mc:Fallback>
                <p:oleObj name="수식" r:id="rId13" imgW="3454200" imgH="393480" progId="Equation.3">
                  <p:embed/>
                  <p:pic>
                    <p:nvPicPr>
                      <p:cNvPr id="0" name="Object 2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149725"/>
                        <a:ext cx="4422775" cy="5032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" name="Object 1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176740036"/>
              </p:ext>
            </p:extLst>
          </p:nvPr>
        </p:nvGraphicFramePr>
        <p:xfrm>
          <a:off x="7263392" y="1423988"/>
          <a:ext cx="1569922" cy="15001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514" name="Image" r:id="rId15" imgW="826220" imgH="789500" progId="Photoshop.Image.5">
                  <p:embed/>
                </p:oleObj>
              </mc:Choice>
              <mc:Fallback>
                <p:oleObj name="Image" r:id="rId15" imgW="826220" imgH="789500" progId="Photoshop.Image.5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3392" y="1423988"/>
                        <a:ext cx="1569922" cy="15001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45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8. 8 </a:t>
            </a:r>
            <a:r>
              <a:rPr lang="ko-KR" altLang="en-US" dirty="0" smtClean="0"/>
              <a:t>자기회로</a:t>
            </a:r>
          </a:p>
        </p:txBody>
      </p:sp>
      <p:sp>
        <p:nvSpPr>
          <p:cNvPr id="18446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4D4E8950-41BC-4535-BDE2-40032246A0FC}" type="slidenum">
              <a:rPr lang="ko-KR" altLang="en-US" smtClean="0"/>
              <a:pPr/>
              <a:t>15</a:t>
            </a:fld>
            <a:endParaRPr lang="en-US" altLang="ko-KR" smtClean="0"/>
          </a:p>
        </p:txBody>
      </p:sp>
      <p:sp>
        <p:nvSpPr>
          <p:cNvPr id="18447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자기회로 해석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회로내에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강자성체가 존재할 경우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실리콘 강판의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자화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곡선                          자기이력 곡선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hesteresis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loop)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en-US" altLang="ko-KR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Hc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(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보자력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):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으로 하는데 필요한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기자력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예제 </a:t>
            </a:r>
            <a:r>
              <a:rPr lang="en-US" altLang="ko-KR" smtClean="0">
                <a:latin typeface="맑은 고딕" pitchFamily="50" charset="-127"/>
                <a:ea typeface="맑은 고딕" pitchFamily="50" charset="-127"/>
                <a:cs typeface="신명조"/>
              </a:rPr>
              <a:t>8.7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토로이드가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2mm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공극과 강자성체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실리콘강으로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구성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코일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회를 감을 때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.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철심 내의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자속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밀도를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 T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로 하기 위한 전류의 크기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실리콘강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의 경우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1T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자속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18449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8434" name="Object 9"/>
          <p:cNvGraphicFramePr>
            <a:graphicFrameLocks noChangeAspect="1"/>
          </p:cNvGraphicFramePr>
          <p:nvPr/>
        </p:nvGraphicFramePr>
        <p:xfrm>
          <a:off x="1208088" y="1844675"/>
          <a:ext cx="2449512" cy="176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88" name="Image" r:id="rId3" imgW="1951220" imgH="1405488" progId="">
                  <p:embed/>
                </p:oleObj>
              </mc:Choice>
              <mc:Fallback>
                <p:oleObj name="Image" r:id="rId3" imgW="1951220" imgH="1405488" progId="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1844675"/>
                        <a:ext cx="2449512" cy="1763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5" name="Object 10"/>
          <p:cNvGraphicFramePr>
            <a:graphicFrameLocks noChangeAspect="1"/>
          </p:cNvGraphicFramePr>
          <p:nvPr/>
        </p:nvGraphicFramePr>
        <p:xfrm>
          <a:off x="4881563" y="1916113"/>
          <a:ext cx="2087562" cy="18002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89" name="Image" r:id="rId5" imgW="1951220" imgH="1868744" progId="">
                  <p:embed/>
                </p:oleObj>
              </mc:Choice>
              <mc:Fallback>
                <p:oleObj name="Image" r:id="rId5" imgW="1951220" imgH="1868744" progId="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1563" y="1916113"/>
                        <a:ext cx="2087562" cy="18002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6" name="Object 11"/>
          <p:cNvGraphicFramePr>
            <a:graphicFrameLocks noChangeAspect="1"/>
          </p:cNvGraphicFramePr>
          <p:nvPr/>
        </p:nvGraphicFramePr>
        <p:xfrm>
          <a:off x="7616825" y="2636838"/>
          <a:ext cx="2008188" cy="2090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0" name="Image" r:id="rId7" imgW="2008806" imgH="2091286" progId="">
                  <p:embed/>
                </p:oleObj>
              </mc:Choice>
              <mc:Fallback>
                <p:oleObj name="Image" r:id="rId7" imgW="2008806" imgH="2091286" progId="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16825" y="2636838"/>
                        <a:ext cx="2008188" cy="2090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Object 12"/>
          <p:cNvGraphicFramePr>
            <a:graphicFrameLocks noChangeAspect="1"/>
          </p:cNvGraphicFramePr>
          <p:nvPr/>
        </p:nvGraphicFramePr>
        <p:xfrm>
          <a:off x="1352550" y="4437063"/>
          <a:ext cx="35052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1" name="Equation" r:id="rId9" imgW="3238200" imgH="457200" progId="Equation.3">
                  <p:embed/>
                </p:oleObj>
              </mc:Choice>
              <mc:Fallback>
                <p:oleObj name="Equation" r:id="rId9" imgW="3238200" imgH="4572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437063"/>
                        <a:ext cx="3505200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Object 13"/>
          <p:cNvGraphicFramePr>
            <a:graphicFrameLocks noChangeAspect="1"/>
          </p:cNvGraphicFramePr>
          <p:nvPr/>
        </p:nvGraphicFramePr>
        <p:xfrm>
          <a:off x="1281113" y="4941888"/>
          <a:ext cx="2667000" cy="263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2" name="Equation" r:id="rId11" imgW="2692080" imgH="266400" progId="Equation.3">
                  <p:embed/>
                </p:oleObj>
              </mc:Choice>
              <mc:Fallback>
                <p:oleObj name="Equation" r:id="rId11" imgW="2692080" imgH="2664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4941888"/>
                        <a:ext cx="2667000" cy="263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9" name="Object 14"/>
          <p:cNvGraphicFramePr>
            <a:graphicFrameLocks noChangeAspect="1"/>
          </p:cNvGraphicFramePr>
          <p:nvPr/>
        </p:nvGraphicFramePr>
        <p:xfrm>
          <a:off x="3944938" y="4868863"/>
          <a:ext cx="3757612" cy="320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3" name="Equation" r:id="rId13" imgW="2984400" imgH="253800" progId="Equation.3">
                  <p:embed/>
                </p:oleObj>
              </mc:Choice>
              <mc:Fallback>
                <p:oleObj name="Equation" r:id="rId13" imgW="2984400" imgH="25380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44938" y="4868863"/>
                        <a:ext cx="3757612" cy="320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0" name="Object 15"/>
          <p:cNvGraphicFramePr>
            <a:graphicFrameLocks noChangeAspect="1"/>
          </p:cNvGraphicFramePr>
          <p:nvPr/>
        </p:nvGraphicFramePr>
        <p:xfrm>
          <a:off x="1423988" y="5516563"/>
          <a:ext cx="1935162" cy="2619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4" name="Equation" r:id="rId15" imgW="1676160" imgH="228600" progId="Equation.3">
                  <p:embed/>
                </p:oleObj>
              </mc:Choice>
              <mc:Fallback>
                <p:oleObj name="Equation" r:id="rId15" imgW="1676160" imgH="2286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5516563"/>
                        <a:ext cx="1935162" cy="2619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1" name="Object 16"/>
          <p:cNvGraphicFramePr>
            <a:graphicFrameLocks noChangeAspect="1"/>
          </p:cNvGraphicFramePr>
          <p:nvPr/>
        </p:nvGraphicFramePr>
        <p:xfrm>
          <a:off x="3584575" y="5445125"/>
          <a:ext cx="3581400" cy="319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5" name="Equation" r:id="rId17" imgW="2705040" imgH="241200" progId="Equation.3">
                  <p:embed/>
                </p:oleObj>
              </mc:Choice>
              <mc:Fallback>
                <p:oleObj name="Equation" r:id="rId17" imgW="2705040" imgH="24120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4575" y="5445125"/>
                        <a:ext cx="3581400" cy="3190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2" name="Object 17"/>
          <p:cNvGraphicFramePr>
            <a:graphicFrameLocks noChangeAspect="1"/>
          </p:cNvGraphicFramePr>
          <p:nvPr/>
        </p:nvGraphicFramePr>
        <p:xfrm>
          <a:off x="1352550" y="5805488"/>
          <a:ext cx="2973388" cy="293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6" name="수식" r:id="rId19" imgW="2438280" imgH="241200" progId="Equation.3">
                  <p:embed/>
                </p:oleObj>
              </mc:Choice>
              <mc:Fallback>
                <p:oleObj name="수식" r:id="rId19" imgW="2438280" imgH="2412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5805488"/>
                        <a:ext cx="2973388" cy="293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3" name="Object 18"/>
          <p:cNvGraphicFramePr>
            <a:graphicFrameLocks noChangeAspect="1"/>
          </p:cNvGraphicFramePr>
          <p:nvPr/>
        </p:nvGraphicFramePr>
        <p:xfrm>
          <a:off x="4808538" y="5732463"/>
          <a:ext cx="2616200" cy="493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7" name="수식" r:id="rId21" imgW="2145960" imgH="406080" progId="Equation.3">
                  <p:embed/>
                </p:oleObj>
              </mc:Choice>
              <mc:Fallback>
                <p:oleObj name="수식" r:id="rId21" imgW="2145960" imgH="406080" progId="Equation.3">
                  <p:embed/>
                  <p:pic>
                    <p:nvPicPr>
                      <p:cNvPr id="0" name="Object 1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8538" y="5732463"/>
                        <a:ext cx="2616200" cy="4937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44" name="Object 19"/>
          <p:cNvGraphicFramePr>
            <a:graphicFrameLocks noChangeAspect="1"/>
          </p:cNvGraphicFramePr>
          <p:nvPr/>
        </p:nvGraphicFramePr>
        <p:xfrm>
          <a:off x="8048625" y="4941888"/>
          <a:ext cx="1192213" cy="11287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598" name="Image" r:id="rId23" imgW="1115665" imgH="1057658" progId="">
                  <p:embed/>
                </p:oleObj>
              </mc:Choice>
              <mc:Fallback>
                <p:oleObj name="Image" r:id="rId23" imgW="1115665" imgH="1057658" progId="">
                  <p:embed/>
                  <p:pic>
                    <p:nvPicPr>
                      <p:cNvPr id="0" name="Object 1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48625" y="4941888"/>
                        <a:ext cx="1192213" cy="11287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99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sy="50000" kx="-2453608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3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8. 9  </a:t>
            </a:r>
            <a:r>
              <a:rPr lang="ko-KR" altLang="en-US" dirty="0" smtClean="0"/>
              <a:t>자성체에서의 </a:t>
            </a:r>
            <a:r>
              <a:rPr lang="ko-KR" altLang="en-US" dirty="0" err="1" smtClean="0"/>
              <a:t>포텐셜</a:t>
            </a:r>
            <a:r>
              <a:rPr lang="ko-KR" altLang="en-US" dirty="0" smtClean="0"/>
              <a:t> 에너지와 힘 </a:t>
            </a:r>
          </a:p>
        </p:txBody>
      </p:sp>
      <p:sp>
        <p:nvSpPr>
          <p:cNvPr id="19464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66AA384-CC63-485A-B36F-F337FDC3C71F}" type="slidenum">
              <a:rPr lang="ko-KR" altLang="en-US" smtClean="0"/>
              <a:pPr/>
              <a:t>16</a:t>
            </a:fld>
            <a:endParaRPr lang="en-US" altLang="ko-KR" smtClean="0"/>
          </a:p>
        </p:txBody>
      </p:sp>
      <p:sp>
        <p:nvSpPr>
          <p:cNvPr id="19465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에너지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전계내에서의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에너지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: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점 전하를 무한대로부터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정전계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내의 한 점으로 이동하는 데에 필요한 일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B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가 선형적인 관계가 성립할 때 정상자계 에너지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실리콘강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철심의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솔레노이드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두 부분을 기계적인 힘을 이용하여 분리할 때 소요되는 일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코일의 단위길이당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권선수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N,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I,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철심의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단면적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S</a:t>
            </a: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철심내의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자계의 세기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NI, 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자속밀도는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자화곡선으로부터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i="1" dirty="0" err="1" smtClean="0">
                <a:latin typeface="Times New Roman" pitchFamily="18" charset="0"/>
              </a:rPr>
              <a:t>B</a:t>
            </a:r>
            <a:r>
              <a:rPr lang="en-US" altLang="ko-KR" baseline="-25000" dirty="0" err="1" smtClean="0">
                <a:latin typeface="Times New Roman" pitchFamily="18" charset="0"/>
              </a:rPr>
              <a:t>st</a:t>
            </a:r>
            <a:endParaRPr lang="en-US" altLang="ko-KR" baseline="-25000" dirty="0" smtClean="0">
              <a:latin typeface="Times New Roman" pitchFamily="18" charset="0"/>
            </a:endParaRPr>
          </a:p>
          <a:p>
            <a:pPr lvl="2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힘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F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로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dL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만큼 분리시키려면 소요되는 일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벌어진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공극에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저장되는 에너지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증가량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19467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19458" name="Object 9"/>
          <p:cNvGraphicFramePr>
            <a:graphicFrameLocks noChangeAspect="1"/>
          </p:cNvGraphicFramePr>
          <p:nvPr/>
        </p:nvGraphicFramePr>
        <p:xfrm>
          <a:off x="1423988" y="1628775"/>
          <a:ext cx="1333500" cy="493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8" name="Equation" r:id="rId3" imgW="1066680" imgH="393480" progId="Equation.3">
                  <p:embed/>
                </p:oleObj>
              </mc:Choice>
              <mc:Fallback>
                <p:oleObj name="Equation" r:id="rId3" imgW="1066680" imgH="393480" progId="Equation.3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628775"/>
                        <a:ext cx="1333500" cy="4937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59" name="Object 10"/>
          <p:cNvGraphicFramePr>
            <a:graphicFrameLocks noChangeAspect="1"/>
          </p:cNvGraphicFramePr>
          <p:nvPr/>
        </p:nvGraphicFramePr>
        <p:xfrm>
          <a:off x="1423988" y="2349500"/>
          <a:ext cx="3857625" cy="565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29" name="Equation" r:id="rId5" imgW="3085920" imgH="444240" progId="Equation.3">
                  <p:embed/>
                </p:oleObj>
              </mc:Choice>
              <mc:Fallback>
                <p:oleObj name="Equation" r:id="rId5" imgW="3085920" imgH="44424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2349500"/>
                        <a:ext cx="3857625" cy="5651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0" name="Object 11"/>
          <p:cNvGraphicFramePr>
            <a:graphicFrameLocks noChangeAspect="1"/>
          </p:cNvGraphicFramePr>
          <p:nvPr/>
        </p:nvGraphicFramePr>
        <p:xfrm>
          <a:off x="1281113" y="3933825"/>
          <a:ext cx="2311400" cy="6064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0" name="Equation" r:id="rId7" imgW="1498320" imgH="457200" progId="Equation.3">
                  <p:embed/>
                </p:oleObj>
              </mc:Choice>
              <mc:Fallback>
                <p:oleObj name="Equation" r:id="rId7" imgW="1498320" imgH="4572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3933825"/>
                        <a:ext cx="2311400" cy="6064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12"/>
          <p:cNvGraphicFramePr>
            <a:graphicFrameLocks noChangeAspect="1"/>
          </p:cNvGraphicFramePr>
          <p:nvPr/>
        </p:nvGraphicFramePr>
        <p:xfrm>
          <a:off x="3729038" y="3933825"/>
          <a:ext cx="1219200" cy="6175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1" name="Equation" r:id="rId9" imgW="876240" imgH="545760" progId="Equation.3">
                  <p:embed/>
                </p:oleObj>
              </mc:Choice>
              <mc:Fallback>
                <p:oleObj name="Equation" r:id="rId9" imgW="876240" imgH="54576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9038" y="3933825"/>
                        <a:ext cx="1219200" cy="6175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2" name="Object 13"/>
          <p:cNvGraphicFramePr>
            <a:graphicFrameLocks noChangeAspect="1"/>
          </p:cNvGraphicFramePr>
          <p:nvPr/>
        </p:nvGraphicFramePr>
        <p:xfrm>
          <a:off x="6681788" y="3933825"/>
          <a:ext cx="1249362" cy="14843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532" name="Image" r:id="rId11" imgW="954026" imgH="1133954" progId="">
                  <p:embed/>
                </p:oleObj>
              </mc:Choice>
              <mc:Fallback>
                <p:oleObj name="Image" r:id="rId11" imgW="954026" imgH="1133954" progId="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1788" y="3933825"/>
                        <a:ext cx="1249362" cy="14843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8. 10 </a:t>
            </a:r>
            <a:r>
              <a:rPr lang="ko-KR" altLang="en-US" dirty="0" smtClean="0"/>
              <a:t>인덕턴스와 상호인덕턴스  </a:t>
            </a:r>
          </a:p>
        </p:txBody>
      </p:sp>
      <p:sp>
        <p:nvSpPr>
          <p:cNvPr id="20491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80F9D31-F255-4207-8F43-BF16FC7DF69B}" type="slidenum">
              <a:rPr lang="ko-KR" altLang="en-US" smtClean="0"/>
              <a:pPr/>
              <a:t>17</a:t>
            </a:fld>
            <a:endParaRPr lang="en-US" altLang="ko-KR" smtClean="0"/>
          </a:p>
        </p:txBody>
      </p:sp>
      <p:sp>
        <p:nvSpPr>
          <p:cNvPr id="20492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권선수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N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인 코일에 전류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I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가 흐를때 생기는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자속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바탕" pitchFamily="18" charset="-127"/>
                <a:ea typeface="바탕" pitchFamily="18" charset="-127"/>
                <a:sym typeface="Symbol" pitchFamily="18" charset="2"/>
              </a:rPr>
              <a:t>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일때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 인덕턴스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L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내경이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a,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외경이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b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인 동축선로의 단위길이당 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buFont typeface="굴림체" pitchFamily="49" charset="-127"/>
              <a:buNone/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                                                  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단위길이당 인덕턴스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권선수가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N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이고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전류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I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가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흐르는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토로이드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20494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20482" name="Object 7"/>
          <p:cNvGraphicFramePr>
            <a:graphicFrameLocks noChangeAspect="1"/>
          </p:cNvGraphicFramePr>
          <p:nvPr/>
        </p:nvGraphicFramePr>
        <p:xfrm>
          <a:off x="1208088" y="1700213"/>
          <a:ext cx="2184400" cy="495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4" name="수식" r:id="rId3" imgW="1739880" imgH="393480" progId="Equation.3">
                  <p:embed/>
                </p:oleObj>
              </mc:Choice>
              <mc:Fallback>
                <p:oleObj name="수식" r:id="rId3" imgW="1739880" imgH="393480" progId="Equation.3">
                  <p:embed/>
                  <p:pic>
                    <p:nvPicPr>
                      <p:cNvPr id="0" name="Object 7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1700213"/>
                        <a:ext cx="2184400" cy="49530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495" name="Picture 9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689850" y="1125538"/>
            <a:ext cx="1676400" cy="158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483" name="Object 10"/>
          <p:cNvGraphicFramePr>
            <a:graphicFrameLocks noChangeAspect="1"/>
          </p:cNvGraphicFramePr>
          <p:nvPr/>
        </p:nvGraphicFramePr>
        <p:xfrm>
          <a:off x="1282700" y="2492375"/>
          <a:ext cx="1173163" cy="50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5" name="Equation" r:id="rId6" imgW="1091880" imgH="469800" progId="Equation.3">
                  <p:embed/>
                </p:oleObj>
              </mc:Choice>
              <mc:Fallback>
                <p:oleObj name="Equation" r:id="rId6" imgW="1091880" imgH="4698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2700" y="2492375"/>
                        <a:ext cx="1173163" cy="5048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4" name="Object 11"/>
          <p:cNvGraphicFramePr>
            <a:graphicFrameLocks noChangeAspect="1"/>
          </p:cNvGraphicFramePr>
          <p:nvPr/>
        </p:nvGraphicFramePr>
        <p:xfrm>
          <a:off x="2720975" y="2420938"/>
          <a:ext cx="1655763" cy="531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6" name="Equation" r:id="rId8" imgW="1231560" imgH="393480" progId="Equation.3">
                  <p:embed/>
                </p:oleObj>
              </mc:Choice>
              <mc:Fallback>
                <p:oleObj name="Equation" r:id="rId8" imgW="1231560" imgH="393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20975" y="2420938"/>
                        <a:ext cx="1655763" cy="5318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5" name="Object 13"/>
          <p:cNvGraphicFramePr>
            <a:graphicFrameLocks noChangeAspect="1"/>
          </p:cNvGraphicFramePr>
          <p:nvPr/>
        </p:nvGraphicFramePr>
        <p:xfrm>
          <a:off x="6176963" y="2420938"/>
          <a:ext cx="1530350" cy="485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7" name="수식" r:id="rId10" imgW="1244520" imgH="393480" progId="Equation.3">
                  <p:embed/>
                </p:oleObj>
              </mc:Choice>
              <mc:Fallback>
                <p:oleObj name="수식" r:id="rId10" imgW="1244520" imgH="393480" progId="Equation.3">
                  <p:embed/>
                  <p:pic>
                    <p:nvPicPr>
                      <p:cNvPr id="0" name="Object 13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76963" y="2420938"/>
                        <a:ext cx="1530350" cy="4857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14"/>
          <p:cNvGraphicFramePr>
            <a:graphicFrameLocks noChangeAspect="1"/>
          </p:cNvGraphicFramePr>
          <p:nvPr/>
        </p:nvGraphicFramePr>
        <p:xfrm>
          <a:off x="3152775" y="3573463"/>
          <a:ext cx="896938" cy="528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8" name="Equation" r:id="rId12" imgW="863280" imgH="507960" progId="Equation.3">
                  <p:embed/>
                </p:oleObj>
              </mc:Choice>
              <mc:Fallback>
                <p:oleObj name="Equation" r:id="rId12" imgW="863280" imgH="50796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52775" y="3573463"/>
                        <a:ext cx="896938" cy="5286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7" name="Object 15"/>
          <p:cNvGraphicFramePr>
            <a:graphicFrameLocks noChangeAspect="1"/>
          </p:cNvGraphicFramePr>
          <p:nvPr/>
        </p:nvGraphicFramePr>
        <p:xfrm>
          <a:off x="1423988" y="3429000"/>
          <a:ext cx="1360487" cy="95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99" name="Equation" r:id="rId14" imgW="1231560" imgH="863280" progId="Equation.3">
                  <p:embed/>
                </p:oleObj>
              </mc:Choice>
              <mc:Fallback>
                <p:oleObj name="Equation" r:id="rId14" imgW="1231560" imgH="8632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429000"/>
                        <a:ext cx="1360487" cy="955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8" name="Object 16"/>
          <p:cNvGraphicFramePr>
            <a:graphicFrameLocks noChangeAspect="1"/>
          </p:cNvGraphicFramePr>
          <p:nvPr/>
        </p:nvGraphicFramePr>
        <p:xfrm>
          <a:off x="4521200" y="3573463"/>
          <a:ext cx="914400" cy="51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0" name="Equation" r:id="rId16" imgW="774360" imgH="431640" progId="Equation.3">
                  <p:embed/>
                </p:oleObj>
              </mc:Choice>
              <mc:Fallback>
                <p:oleObj name="Equation" r:id="rId16" imgW="774360" imgH="431640" progId="Equation.3">
                  <p:embed/>
                  <p:pic>
                    <p:nvPicPr>
                      <p:cNvPr id="0" name="Object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21200" y="3573463"/>
                        <a:ext cx="914400" cy="5111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9" name="Object 17"/>
          <p:cNvGraphicFramePr>
            <a:graphicFrameLocks noChangeAspect="1"/>
          </p:cNvGraphicFramePr>
          <p:nvPr/>
        </p:nvGraphicFramePr>
        <p:xfrm>
          <a:off x="6032500" y="3573463"/>
          <a:ext cx="1463675" cy="587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01" name="Equation" r:id="rId18" imgW="1143000" imgH="457200" progId="Equation.3">
                  <p:embed/>
                </p:oleObj>
              </mc:Choice>
              <mc:Fallback>
                <p:oleObj name="Equation" r:id="rId18" imgW="1143000" imgH="457200" progId="Equation.3">
                  <p:embed/>
                  <p:pic>
                    <p:nvPicPr>
                      <p:cNvPr id="0" name="Object 1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032500" y="3573463"/>
                        <a:ext cx="1463675" cy="5873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1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8. 10 </a:t>
            </a:r>
            <a:r>
              <a:rPr lang="ko-KR" altLang="en-US" dirty="0" smtClean="0"/>
              <a:t>인덕턴스와 상호인덕턴스  </a:t>
            </a:r>
          </a:p>
        </p:txBody>
      </p:sp>
      <p:sp>
        <p:nvSpPr>
          <p:cNvPr id="21513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625F9B0-1432-4089-A584-DEB098AA970A}" type="slidenum">
              <a:rPr lang="ko-KR" altLang="en-US" smtClean="0"/>
              <a:pPr/>
              <a:t>18</a:t>
            </a:fld>
            <a:endParaRPr lang="en-US" altLang="ko-KR" smtClean="0"/>
          </a:p>
        </p:txBody>
      </p:sp>
      <p:sp>
        <p:nvSpPr>
          <p:cNvPr id="21514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에너지 관점에서의 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전류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I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 의해 자계 에 축적되는 에너지와 폐곡로를 통해 흐르는 전류에 의해 표현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폐곡면은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모든 자계 에너지를 포함하는 체적을 둘러싸므로 자계는 폐곡선을 이룸 즉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와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H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는 경게면상에서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0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임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작은 단면적을 갖는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  <a:cs typeface="신명조"/>
              </a:rPr>
              <a:t>선소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 도체에 균일한 전류가 분포되어 있는 경우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graphicFrame>
        <p:nvGraphicFramePr>
          <p:cNvPr id="21506" name="Object 10"/>
          <p:cNvGraphicFramePr>
            <a:graphicFrameLocks noChangeAspect="1"/>
          </p:cNvGraphicFramePr>
          <p:nvPr/>
        </p:nvGraphicFramePr>
        <p:xfrm>
          <a:off x="1281113" y="1628775"/>
          <a:ext cx="838200" cy="544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0" name="Equation" r:id="rId3" imgW="723600" imgH="469800" progId="Equation.3">
                  <p:embed/>
                </p:oleObj>
              </mc:Choice>
              <mc:Fallback>
                <p:oleObj name="Equation" r:id="rId3" imgW="723600" imgH="4698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1628775"/>
                        <a:ext cx="838200" cy="5445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7" name="Object 11"/>
          <p:cNvGraphicFramePr>
            <a:graphicFrameLocks noChangeAspect="1"/>
          </p:cNvGraphicFramePr>
          <p:nvPr/>
        </p:nvGraphicFramePr>
        <p:xfrm>
          <a:off x="1208088" y="2133600"/>
          <a:ext cx="3119437" cy="593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1" name="Equation" r:id="rId5" imgW="2463480" imgH="469800" progId="Equation.3">
                  <p:embed/>
                </p:oleObj>
              </mc:Choice>
              <mc:Fallback>
                <p:oleObj name="Equation" r:id="rId5" imgW="2463480" imgH="46980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2133600"/>
                        <a:ext cx="3119437" cy="593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8" name="Object 12"/>
          <p:cNvGraphicFramePr>
            <a:graphicFrameLocks noChangeAspect="1"/>
          </p:cNvGraphicFramePr>
          <p:nvPr/>
        </p:nvGraphicFramePr>
        <p:xfrm>
          <a:off x="6681788" y="3141663"/>
          <a:ext cx="300355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2" name="Equation" r:id="rId7" imgW="2336760" imgH="431640" progId="Equation.3">
                  <p:embed/>
                </p:oleObj>
              </mc:Choice>
              <mc:Fallback>
                <p:oleObj name="Equation" r:id="rId7" imgW="2336760" imgH="431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81788" y="3141663"/>
                        <a:ext cx="3003550" cy="555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6" name="왼쪽 화살표 21"/>
          <p:cNvSpPr>
            <a:spLocks noChangeArrowheads="1"/>
          </p:cNvSpPr>
          <p:nvPr/>
        </p:nvSpPr>
        <p:spPr bwMode="auto">
          <a:xfrm>
            <a:off x="6248400" y="3284538"/>
            <a:ext cx="288925" cy="144462"/>
          </a:xfrm>
          <a:prstGeom prst="leftArrow">
            <a:avLst>
              <a:gd name="adj1" fmla="val 50000"/>
              <a:gd name="adj2" fmla="val 50000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  <p:graphicFrame>
        <p:nvGraphicFramePr>
          <p:cNvPr id="21509" name="Object 13"/>
          <p:cNvGraphicFramePr>
            <a:graphicFrameLocks noChangeAspect="1"/>
          </p:cNvGraphicFramePr>
          <p:nvPr/>
        </p:nvGraphicFramePr>
        <p:xfrm>
          <a:off x="1208088" y="2708275"/>
          <a:ext cx="5000625" cy="10271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3" name="Equation" r:id="rId9" imgW="3949560" imgH="812520" progId="Equation.3">
                  <p:embed/>
                </p:oleObj>
              </mc:Choice>
              <mc:Fallback>
                <p:oleObj name="Equation" r:id="rId9" imgW="3949560" imgH="81252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08088" y="2708275"/>
                        <a:ext cx="5000625" cy="10271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0" name="Object 14"/>
          <p:cNvGraphicFramePr>
            <a:graphicFrameLocks noChangeAspect="1"/>
          </p:cNvGraphicFramePr>
          <p:nvPr/>
        </p:nvGraphicFramePr>
        <p:xfrm>
          <a:off x="1423988" y="4221163"/>
          <a:ext cx="1295400" cy="484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4" name="Equation" r:id="rId11" imgW="1054080" imgH="393480" progId="Equation.3">
                  <p:embed/>
                </p:oleObj>
              </mc:Choice>
              <mc:Fallback>
                <p:oleObj name="Equation" r:id="rId11" imgW="1054080" imgH="39348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4221163"/>
                        <a:ext cx="1295400" cy="4841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6969125" y="4581525"/>
            <a:ext cx="11001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>
                <a:latin typeface="Times New Roman" pitchFamily="18" charset="0"/>
              </a:rPr>
              <a:t>J </a:t>
            </a:r>
            <a:r>
              <a:rPr lang="en-US" altLang="ko-KR" i="1">
                <a:latin typeface="Times New Roman" pitchFamily="18" charset="0"/>
              </a:rPr>
              <a:t>dv</a:t>
            </a:r>
            <a:r>
              <a:rPr lang="en-US" altLang="ko-KR">
                <a:latin typeface="Times New Roman" pitchFamily="18" charset="0"/>
              </a:rPr>
              <a:t> =</a:t>
            </a:r>
            <a:r>
              <a:rPr lang="en-US" altLang="ko-KR" i="1">
                <a:latin typeface="Times New Roman" pitchFamily="18" charset="0"/>
              </a:rPr>
              <a:t> I d</a:t>
            </a:r>
            <a:r>
              <a:rPr lang="en-US" altLang="ko-KR">
                <a:latin typeface="Times New Roman" pitchFamily="18" charset="0"/>
              </a:rPr>
              <a:t>L</a:t>
            </a:r>
          </a:p>
        </p:txBody>
      </p:sp>
      <p:graphicFrame>
        <p:nvGraphicFramePr>
          <p:cNvPr id="21511" name="Object 15"/>
          <p:cNvGraphicFramePr>
            <a:graphicFrameLocks noChangeAspect="1"/>
          </p:cNvGraphicFramePr>
          <p:nvPr/>
        </p:nvGraphicFramePr>
        <p:xfrm>
          <a:off x="1497013" y="4941888"/>
          <a:ext cx="4724400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595" name="Equation" r:id="rId13" imgW="3924000" imgH="393480" progId="Equation.3">
                  <p:embed/>
                </p:oleObj>
              </mc:Choice>
              <mc:Fallback>
                <p:oleObj name="Equation" r:id="rId13" imgW="3924000" imgH="39348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4941888"/>
                        <a:ext cx="4724400" cy="47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7" name="Rectangle 12"/>
          <p:cNvSpPr>
            <a:spLocks noChangeArrowheads="1"/>
          </p:cNvSpPr>
          <p:nvPr/>
        </p:nvSpPr>
        <p:spPr bwMode="auto">
          <a:xfrm>
            <a:off x="6608763" y="4941888"/>
            <a:ext cx="1762125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sy="50000" kx="-2453608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spcBef>
                <a:spcPts val="100"/>
              </a:spcBef>
              <a:spcAft>
                <a:spcPts val="100"/>
              </a:spcAft>
              <a:defRPr/>
            </a:pPr>
            <a:r>
              <a:rPr lang="en-US" altLang="ko-KR" dirty="0"/>
              <a:t>      </a:t>
            </a:r>
            <a:r>
              <a:rPr lang="en-US" altLang="ko-KR" sz="1400" dirty="0">
                <a:latin typeface="맑은 고딕" pitchFamily="50" charset="-127"/>
                <a:ea typeface="맑은 고딕" pitchFamily="50" charset="-127"/>
              </a:rPr>
              <a:t>Stokes</a:t>
            </a:r>
            <a:r>
              <a:rPr lang="ko-KR" altLang="en-US" sz="1400" dirty="0">
                <a:latin typeface="맑은 고딕" pitchFamily="50" charset="-127"/>
                <a:ea typeface="맑은 고딕" pitchFamily="50" charset="-127"/>
              </a:rPr>
              <a:t>의 정리</a:t>
            </a:r>
          </a:p>
        </p:txBody>
      </p:sp>
      <p:sp>
        <p:nvSpPr>
          <p:cNvPr id="21519" name="왼쪽 화살표 27"/>
          <p:cNvSpPr>
            <a:spLocks noChangeArrowheads="1"/>
          </p:cNvSpPr>
          <p:nvPr/>
        </p:nvSpPr>
        <p:spPr bwMode="auto">
          <a:xfrm>
            <a:off x="6753225" y="5084763"/>
            <a:ext cx="215900" cy="46037"/>
          </a:xfrm>
          <a:prstGeom prst="leftArrow">
            <a:avLst>
              <a:gd name="adj1" fmla="val 50000"/>
              <a:gd name="adj2" fmla="val 49633"/>
            </a:avLst>
          </a:prstGeom>
          <a:solidFill>
            <a:schemeClr val="accent1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anchor="ctr"/>
          <a:lstStyle/>
          <a:p>
            <a:pPr algn="ctr">
              <a:spcBef>
                <a:spcPct val="20000"/>
              </a:spcBef>
            </a:pPr>
            <a:endParaRPr lang="ko-KR" alt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8. 10 </a:t>
            </a:r>
            <a:r>
              <a:rPr lang="ko-KR" altLang="en-US" dirty="0" smtClean="0"/>
              <a:t>인덕턴스와 상호인덕턴스  </a:t>
            </a:r>
          </a:p>
        </p:txBody>
      </p:sp>
      <p:sp>
        <p:nvSpPr>
          <p:cNvPr id="22537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BDC58CB-01F2-4D36-BC47-CDB59A4E9CE3}" type="slidenum">
              <a:rPr lang="ko-KR" altLang="en-US" smtClean="0"/>
              <a:pPr/>
              <a:t>19</a:t>
            </a:fld>
            <a:endParaRPr lang="en-US" altLang="ko-KR" smtClean="0"/>
          </a:p>
        </p:txBody>
      </p:sp>
      <p:sp>
        <p:nvSpPr>
          <p:cNvPr id="22538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에너지 관점에서의 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반경이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원형단면에 균일한 전류가 흐르는 긴 직선도선의 내부 인덕턴스 </a:t>
            </a:r>
            <a:r>
              <a:rPr lang="en-US" altLang="ko-KR" i="1" dirty="0" err="1" smtClean="0">
                <a:latin typeface="맑은 고딕" pitchFamily="50" charset="-127"/>
                <a:ea typeface="맑은 고딕" pitchFamily="50" charset="-127"/>
              </a:rPr>
              <a:t>L</a:t>
            </a:r>
            <a:r>
              <a:rPr lang="en-US" altLang="ko-KR" i="1" baseline="-25000" dirty="0" err="1" smtClean="0">
                <a:latin typeface="맑은 고딕" pitchFamily="50" charset="-127"/>
                <a:ea typeface="맑은 고딕" pitchFamily="50" charset="-127"/>
              </a:rPr>
              <a:t>a,int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endParaRPr lang="ko-KR" altLang="en-US" dirty="0" smtClean="0"/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pic>
        <p:nvPicPr>
          <p:cNvPr id="22540" name="Picture 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85025" y="1773238"/>
            <a:ext cx="2028825" cy="119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2530" name="Object 10"/>
          <p:cNvGraphicFramePr>
            <a:graphicFrameLocks noChangeAspect="1"/>
          </p:cNvGraphicFramePr>
          <p:nvPr/>
        </p:nvGraphicFramePr>
        <p:xfrm>
          <a:off x="1065213" y="1628775"/>
          <a:ext cx="728662" cy="473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4" name="Equation" r:id="rId4" imgW="723600" imgH="469800" progId="Equation.3">
                  <p:embed/>
                </p:oleObj>
              </mc:Choice>
              <mc:Fallback>
                <p:oleObj name="Equation" r:id="rId4" imgW="723600" imgH="46980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1628775"/>
                        <a:ext cx="728662" cy="4730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1" name="Object 11"/>
          <p:cNvGraphicFramePr>
            <a:graphicFrameLocks noChangeAspect="1"/>
          </p:cNvGraphicFramePr>
          <p:nvPr/>
        </p:nvGraphicFramePr>
        <p:xfrm>
          <a:off x="1065213" y="2133600"/>
          <a:ext cx="3238500" cy="43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5" name="Equation" r:id="rId6" imgW="2933640" imgH="393480" progId="Equation.3">
                  <p:embed/>
                </p:oleObj>
              </mc:Choice>
              <mc:Fallback>
                <p:oleObj name="Equation" r:id="rId6" imgW="2933640" imgH="39348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65213" y="2133600"/>
                        <a:ext cx="3238500" cy="433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2" name="Object 12"/>
          <p:cNvGraphicFramePr>
            <a:graphicFrameLocks noChangeAspect="1"/>
          </p:cNvGraphicFramePr>
          <p:nvPr/>
        </p:nvGraphicFramePr>
        <p:xfrm>
          <a:off x="4808538" y="2133600"/>
          <a:ext cx="1444625" cy="4810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6" name="Equation" r:id="rId8" imgW="1257120" imgH="419040" progId="Equation.3">
                  <p:embed/>
                </p:oleObj>
              </mc:Choice>
              <mc:Fallback>
                <p:oleObj name="Equation" r:id="rId8" imgW="1257120" imgH="4190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8538" y="2133600"/>
                        <a:ext cx="1444625" cy="4810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3" name="Object 13"/>
          <p:cNvGraphicFramePr>
            <a:graphicFrameLocks noChangeAspect="1"/>
          </p:cNvGraphicFramePr>
          <p:nvPr/>
        </p:nvGraphicFramePr>
        <p:xfrm>
          <a:off x="1136650" y="2565400"/>
          <a:ext cx="3213100" cy="5762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7" name="Equation" r:id="rId10" imgW="2336760" imgH="419040" progId="Equation.3">
                  <p:embed/>
                </p:oleObj>
              </mc:Choice>
              <mc:Fallback>
                <p:oleObj name="Equation" r:id="rId10" imgW="2336760" imgH="4190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36650" y="2565400"/>
                        <a:ext cx="3213100" cy="5762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4" name="Object 14"/>
          <p:cNvGraphicFramePr>
            <a:graphicFrameLocks noChangeAspect="1"/>
          </p:cNvGraphicFramePr>
          <p:nvPr/>
        </p:nvGraphicFramePr>
        <p:xfrm>
          <a:off x="992188" y="3213100"/>
          <a:ext cx="4800600" cy="1158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8" name="Equation" r:id="rId12" imgW="3682800" imgH="888840" progId="Equation.3">
                  <p:embed/>
                </p:oleObj>
              </mc:Choice>
              <mc:Fallback>
                <p:oleObj name="Equation" r:id="rId12" imgW="3682800" imgH="8888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92188" y="3213100"/>
                        <a:ext cx="4800600" cy="11588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535" name="Object 15"/>
          <p:cNvGraphicFramePr>
            <a:graphicFrameLocks noChangeAspect="1"/>
          </p:cNvGraphicFramePr>
          <p:nvPr/>
        </p:nvGraphicFramePr>
        <p:xfrm>
          <a:off x="1281113" y="4508500"/>
          <a:ext cx="2590800" cy="5826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619" name="Equation" r:id="rId14" imgW="1866600" imgH="419040" progId="Equation.3">
                  <p:embed/>
                </p:oleObj>
              </mc:Choice>
              <mc:Fallback>
                <p:oleObj name="Equation" r:id="rId14" imgW="1866600" imgH="41904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4508500"/>
                        <a:ext cx="2590800" cy="58261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8. 10 </a:t>
            </a:r>
            <a:r>
              <a:rPr lang="ko-KR" altLang="en-US" dirty="0" smtClean="0"/>
              <a:t>인덕턴스와 상호인덕턴스  </a:t>
            </a:r>
          </a:p>
        </p:txBody>
      </p:sp>
      <p:sp>
        <p:nvSpPr>
          <p:cNvPr id="2355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01AB62-2EEE-46C3-95C0-F4C42AB706FD}" type="slidenum">
              <a:rPr lang="ko-KR" altLang="en-US" smtClean="0"/>
              <a:pPr/>
              <a:t>20</a:t>
            </a:fld>
            <a:endParaRPr lang="en-US" altLang="ko-KR" smtClean="0"/>
          </a:p>
        </p:txBody>
      </p:sp>
      <p:sp>
        <p:nvSpPr>
          <p:cNvPr id="2355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상호 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두 회로 사이의 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I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에 의한 면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S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를 통과하는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자속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회로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상호인덕턴스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에너지 관점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2356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23554" name="Object 10"/>
          <p:cNvGraphicFramePr>
            <a:graphicFrameLocks noChangeAspect="1"/>
          </p:cNvGraphicFramePr>
          <p:nvPr/>
        </p:nvGraphicFramePr>
        <p:xfrm>
          <a:off x="1423988" y="1916113"/>
          <a:ext cx="1562100" cy="466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6" name="Equation" r:id="rId3" imgW="1066680" imgH="317160" progId="Equation.3">
                  <p:embed/>
                </p:oleObj>
              </mc:Choice>
              <mc:Fallback>
                <p:oleObj name="Equation" r:id="rId3" imgW="1066680" imgH="3171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1916113"/>
                        <a:ext cx="1562100" cy="4667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62" name="Picture 1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16600" y="1196975"/>
            <a:ext cx="2657475" cy="1500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3555" name="Object 13"/>
          <p:cNvGraphicFramePr>
            <a:graphicFrameLocks noChangeAspect="1"/>
          </p:cNvGraphicFramePr>
          <p:nvPr/>
        </p:nvGraphicFramePr>
        <p:xfrm>
          <a:off x="1497013" y="2708275"/>
          <a:ext cx="1752600" cy="625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7" name="Equation" r:id="rId6" imgW="1460160" imgH="520560" progId="Equation.3">
                  <p:embed/>
                </p:oleObj>
              </mc:Choice>
              <mc:Fallback>
                <p:oleObj name="Equation" r:id="rId6" imgW="1460160" imgH="52056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7013" y="2708275"/>
                        <a:ext cx="1752600" cy="6254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14"/>
          <p:cNvGraphicFramePr>
            <a:graphicFrameLocks noChangeAspect="1"/>
          </p:cNvGraphicFramePr>
          <p:nvPr/>
        </p:nvGraphicFramePr>
        <p:xfrm>
          <a:off x="1423988" y="3716338"/>
          <a:ext cx="2101850" cy="1098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98" name="Equation" r:id="rId8" imgW="1701720" imgH="888840" progId="Equation.3">
                  <p:embed/>
                </p:oleObj>
              </mc:Choice>
              <mc:Fallback>
                <p:oleObj name="Equation" r:id="rId8" imgW="1701720" imgH="888840" progId="Equation.3">
                  <p:embed/>
                  <p:pic>
                    <p:nvPicPr>
                      <p:cNvPr id="0" name="Object 14"/>
                      <p:cNvPicPr preferRelativeResize="0"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3988" y="3716338"/>
                        <a:ext cx="2101850" cy="10985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folHlink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8. 10 </a:t>
            </a:r>
            <a:r>
              <a:rPr lang="ko-KR" altLang="en-US" dirty="0" smtClean="0"/>
              <a:t>인덕턴스와 상호인덕턴스  </a:t>
            </a:r>
          </a:p>
        </p:txBody>
      </p:sp>
      <p:sp>
        <p:nvSpPr>
          <p:cNvPr id="24588" name="슬라이드 번호 개체 틀 6"/>
          <p:cNvSpPr>
            <a:spLocks noGrp="1"/>
          </p:cNvSpPr>
          <p:nvPr>
            <p:ph type="sldNum" sz="quarter" idx="11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6B653C9-6C78-48CC-8483-78ADE82F3102}" type="slidenum">
              <a:rPr lang="ko-KR" altLang="en-US" smtClean="0"/>
              <a:pPr/>
              <a:t>21</a:t>
            </a:fld>
            <a:endParaRPr lang="en-US" altLang="ko-KR" smtClean="0"/>
          </a:p>
        </p:txBody>
      </p:sp>
      <p:sp>
        <p:nvSpPr>
          <p:cNvPr id="24589" name="바닥글 개체 틀 7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r>
              <a:rPr lang="ko-KR" altLang="en-US" smtClean="0"/>
              <a:t>철도전기시스템학과</a:t>
            </a:r>
            <a:endParaRPr lang="ko-KR" altLang="en-US" smtClean="0">
              <a:latin typeface="Arial" pitchFamily="34" charset="0"/>
            </a:endParaRPr>
          </a:p>
        </p:txBody>
      </p:sp>
      <p:sp>
        <p:nvSpPr>
          <p:cNvPr id="4108" name="내용 개체 틀 8"/>
          <p:cNvSpPr>
            <a:spLocks noGrp="1"/>
          </p:cNvSpPr>
          <p:nvPr>
            <p:ph idx="1"/>
          </p:nvPr>
        </p:nvSpPr>
        <p:spPr>
          <a:xfrm>
            <a:off x="631825" y="1052513"/>
            <a:ext cx="8786813" cy="5184775"/>
          </a:xfrm>
        </p:spPr>
        <p:txBody>
          <a:bodyPr/>
          <a:lstStyle/>
          <a:p>
            <a:pPr marL="342900" lvl="1" indent="-342900">
              <a:buClr>
                <a:srgbClr val="CC0066"/>
              </a:buClr>
              <a:buFont typeface="굴림체" pitchFamily="49" charset="-127"/>
              <a:buChar char="▣"/>
              <a:defRPr/>
            </a:pPr>
            <a:r>
              <a:rPr lang="ko-KR" altLang="en-US" sz="1600" dirty="0" smtClean="0">
                <a:latin typeface="맑은 고딕" pitchFamily="50" charset="-127"/>
                <a:ea typeface="맑은 고딕" pitchFamily="50" charset="-127"/>
              </a:rPr>
              <a:t>상호 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예제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9.9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반경이 각각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과 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(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&lt;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전류가 각각 </a:t>
            </a:r>
            <a:r>
              <a:rPr lang="ko-KR" altLang="en-US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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  <a:sym typeface="Symbol" pitchFamily="18" charset="2"/>
              </a:rPr>
              <a:t>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2,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단위 길이당 권선수가 각각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1 ,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인 두 동신축을 갖는 </a:t>
            </a:r>
            <a:r>
              <a:rPr lang="ko-KR" altLang="en-US" dirty="0" err="1" smtClean="0">
                <a:latin typeface="맑은 고딕" pitchFamily="50" charset="-127"/>
                <a:ea typeface="맑은 고딕" pitchFamily="50" charset="-127"/>
              </a:rPr>
              <a:t>솔레노이드의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 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L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과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은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n</a:t>
            </a:r>
            <a:r>
              <a:rPr lang="en-US" altLang="ko-KR" baseline="-25000" dirty="0" smtClean="0">
                <a:latin typeface="맑은 고딕" pitchFamily="50" charset="-127"/>
                <a:ea typeface="맑은 고딕" pitchFamily="50" charset="-127"/>
              </a:rPr>
              <a:t>1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en-US" altLang="ko-KR" i="1" dirty="0" smtClean="0">
                <a:latin typeface="맑은 고딕" pitchFamily="50" charset="-127"/>
                <a:ea typeface="맑은 고딕" pitchFamily="50" charset="-127"/>
              </a:rPr>
              <a:t>d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</a:rPr>
              <a:t>로 놓으면</a:t>
            </a:r>
            <a:endParaRPr lang="en-US" altLang="ko-KR" dirty="0" smtClean="0">
              <a:latin typeface="맑은 고딕" pitchFamily="50" charset="-127"/>
              <a:ea typeface="맑은 고딕" pitchFamily="50" charset="-127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상호인덕턴스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(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균일한 자계에 대해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, 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적분 구간이 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S1</a:t>
            </a: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의 면적부분만 계산</a:t>
            </a:r>
            <a:r>
              <a:rPr lang="en-US" altLang="ko-KR" dirty="0" smtClean="0">
                <a:latin typeface="맑은 고딕" pitchFamily="50" charset="-127"/>
                <a:ea typeface="맑은 고딕" pitchFamily="50" charset="-127"/>
                <a:cs typeface="신명조"/>
              </a:rPr>
              <a:t>)</a:t>
            </a: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r>
              <a:rPr lang="ko-KR" altLang="en-US" dirty="0" smtClean="0">
                <a:latin typeface="맑은 고딕" pitchFamily="50" charset="-127"/>
                <a:ea typeface="맑은 고딕" pitchFamily="50" charset="-127"/>
                <a:cs typeface="신명조"/>
              </a:rPr>
              <a:t>자기 인덕턴스 </a:t>
            </a: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  <a:p>
            <a:pPr lvl="1">
              <a:defRPr/>
            </a:pPr>
            <a:endParaRPr lang="en-US" altLang="ko-KR" dirty="0" smtClean="0">
              <a:latin typeface="맑은 고딕" pitchFamily="50" charset="-127"/>
              <a:ea typeface="맑은 고딕" pitchFamily="50" charset="-127"/>
              <a:cs typeface="신명조"/>
            </a:endParaRPr>
          </a:p>
        </p:txBody>
      </p:sp>
      <p:sp>
        <p:nvSpPr>
          <p:cNvPr id="24591" name="직사각형 24"/>
          <p:cNvSpPr>
            <a:spLocks noChangeArrowheads="1"/>
          </p:cNvSpPr>
          <p:nvPr/>
        </p:nvSpPr>
        <p:spPr bwMode="auto">
          <a:xfrm>
            <a:off x="3440113" y="4437063"/>
            <a:ext cx="647700" cy="338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lvl="1">
              <a:spcBef>
                <a:spcPts val="200"/>
              </a:spcBef>
              <a:spcAft>
                <a:spcPts val="200"/>
              </a:spcAft>
              <a:tabLst>
                <a:tab pos="1428750" algn="l"/>
              </a:tabLst>
            </a:pPr>
            <a:endParaRPr lang="ko-KR" altLang="en-US"/>
          </a:p>
        </p:txBody>
      </p:sp>
      <p:graphicFrame>
        <p:nvGraphicFramePr>
          <p:cNvPr id="24578" name="Object 5"/>
          <p:cNvGraphicFramePr>
            <a:graphicFrameLocks noChangeAspect="1"/>
          </p:cNvGraphicFramePr>
          <p:nvPr/>
        </p:nvGraphicFramePr>
        <p:xfrm>
          <a:off x="7329488" y="1628775"/>
          <a:ext cx="1563687" cy="1509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04" name="Image" r:id="rId3" imgW="954026" imgH="920498" progId="">
                  <p:embed/>
                </p:oleObj>
              </mc:Choice>
              <mc:Fallback>
                <p:oleObj name="Image" r:id="rId3" imgW="954026" imgH="920498" progId="">
                  <p:embed/>
                  <p:pic>
                    <p:nvPicPr>
                      <p:cNvPr id="0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329488" y="1628775"/>
                        <a:ext cx="1563687" cy="1509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79" name="Object 6"/>
          <p:cNvGraphicFramePr>
            <a:graphicFrameLocks noChangeAspect="1"/>
          </p:cNvGraphicFramePr>
          <p:nvPr/>
        </p:nvGraphicFramePr>
        <p:xfrm>
          <a:off x="1352550" y="2133600"/>
          <a:ext cx="2000250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05" name="수식" r:id="rId5" imgW="1587240" imgH="457200" progId="Equation.3">
                  <p:embed/>
                </p:oleObj>
              </mc:Choice>
              <mc:Fallback>
                <p:oleObj name="수식" r:id="rId5" imgW="1587240" imgH="457200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2133600"/>
                        <a:ext cx="2000250" cy="574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0" name="Object 7"/>
          <p:cNvGraphicFramePr>
            <a:graphicFrameLocks noChangeAspect="1"/>
          </p:cNvGraphicFramePr>
          <p:nvPr/>
        </p:nvGraphicFramePr>
        <p:xfrm>
          <a:off x="3800475" y="1989138"/>
          <a:ext cx="2079625" cy="574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06" name="수식" r:id="rId7" imgW="1650960" imgH="457200" progId="Equation.3">
                  <p:embed/>
                </p:oleObj>
              </mc:Choice>
              <mc:Fallback>
                <p:oleObj name="수식" r:id="rId7" imgW="1650960" imgH="457200" progId="Equation.3">
                  <p:embed/>
                  <p:pic>
                    <p:nvPicPr>
                      <p:cNvPr id="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00475" y="1989138"/>
                        <a:ext cx="2079625" cy="57467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1" name="Object 8"/>
          <p:cNvGraphicFramePr>
            <a:graphicFrameLocks noChangeAspect="1"/>
          </p:cNvGraphicFramePr>
          <p:nvPr/>
        </p:nvGraphicFramePr>
        <p:xfrm>
          <a:off x="1362075" y="3860800"/>
          <a:ext cx="3513138" cy="3952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07" name="수식" r:id="rId9" imgW="2489040" imgH="279360" progId="Equation.3">
                  <p:embed/>
                </p:oleObj>
              </mc:Choice>
              <mc:Fallback>
                <p:oleObj name="수식" r:id="rId9" imgW="2489040" imgH="27936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62075" y="3860800"/>
                        <a:ext cx="3513138" cy="3952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2" name="Object 10"/>
          <p:cNvGraphicFramePr>
            <a:graphicFrameLocks noChangeAspect="1"/>
          </p:cNvGraphicFramePr>
          <p:nvPr/>
        </p:nvGraphicFramePr>
        <p:xfrm>
          <a:off x="1281113" y="2924175"/>
          <a:ext cx="4259262" cy="360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08" name="Equation" r:id="rId11" imgW="3174840" imgH="279360" progId="Equation.3">
                  <p:embed/>
                </p:oleObj>
              </mc:Choice>
              <mc:Fallback>
                <p:oleObj name="Equation" r:id="rId11" imgW="3174840" imgH="279360" progId="Equation.3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2924175"/>
                        <a:ext cx="4259262" cy="360363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3" name="Object 11"/>
          <p:cNvGraphicFramePr>
            <a:graphicFrameLocks noChangeAspect="1"/>
          </p:cNvGraphicFramePr>
          <p:nvPr/>
        </p:nvGraphicFramePr>
        <p:xfrm>
          <a:off x="1462088" y="3357563"/>
          <a:ext cx="2341562" cy="588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09" name="수식" r:id="rId13" imgW="1714320" imgH="431640" progId="Equation.3">
                  <p:embed/>
                </p:oleObj>
              </mc:Choice>
              <mc:Fallback>
                <p:oleObj name="수식" r:id="rId13" imgW="1714320" imgH="431640" progId="Equation.3">
                  <p:embed/>
                  <p:pic>
                    <p:nvPicPr>
                      <p:cNvPr id="0" name="Object 1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62088" y="3357563"/>
                        <a:ext cx="2341562" cy="58896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4" name="Object 12"/>
          <p:cNvGraphicFramePr>
            <a:graphicFrameLocks noChangeAspect="1"/>
          </p:cNvGraphicFramePr>
          <p:nvPr/>
        </p:nvGraphicFramePr>
        <p:xfrm>
          <a:off x="1352550" y="4292600"/>
          <a:ext cx="4768850" cy="661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10" name="Equation" r:id="rId15" imgW="3111480" imgH="431640" progId="Equation.3">
                  <p:embed/>
                </p:oleObj>
              </mc:Choice>
              <mc:Fallback>
                <p:oleObj name="Equation" r:id="rId15" imgW="3111480" imgH="43164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52550" y="4292600"/>
                        <a:ext cx="4768850" cy="6619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5" name="Object 1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3076913"/>
              </p:ext>
            </p:extLst>
          </p:nvPr>
        </p:nvGraphicFramePr>
        <p:xfrm>
          <a:off x="5091113" y="3706813"/>
          <a:ext cx="2728912" cy="679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11" name="수식" r:id="rId17" imgW="1777680" imgH="444240" progId="Equation.3">
                  <p:embed/>
                </p:oleObj>
              </mc:Choice>
              <mc:Fallback>
                <p:oleObj name="수식" r:id="rId17" imgW="1777680" imgH="44424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91113" y="3706813"/>
                        <a:ext cx="2728912" cy="6794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4586" name="Object 14"/>
          <p:cNvGraphicFramePr>
            <a:graphicFrameLocks noChangeAspect="1"/>
          </p:cNvGraphicFramePr>
          <p:nvPr/>
        </p:nvGraphicFramePr>
        <p:xfrm>
          <a:off x="1281113" y="5157788"/>
          <a:ext cx="5186362" cy="719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712" name="Equation" r:id="rId19" imgW="3111480" imgH="431640" progId="Equation.3">
                  <p:embed/>
                </p:oleObj>
              </mc:Choice>
              <mc:Fallback>
                <p:oleObj name="Equation" r:id="rId19" imgW="3111480" imgH="431640" progId="Equation.3">
                  <p:embed/>
                  <p:pic>
                    <p:nvPicPr>
                      <p:cNvPr id="0" name="Object 1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81113" y="5157788"/>
                        <a:ext cx="5186362" cy="71913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기본 디자인">
      <a:majorFont>
        <a:latin typeface="휴먼고딕"/>
        <a:ea typeface="휴먼고딕"/>
        <a:cs typeface=""/>
      </a:majorFont>
      <a:minorFont>
        <a:latin typeface="중고딕"/>
        <a:ea typeface="중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43947</TotalTime>
  <Words>1434</Words>
  <Application>Microsoft Office PowerPoint</Application>
  <PresentationFormat>A4 용지(210x297mm)</PresentationFormat>
  <Paragraphs>398</Paragraphs>
  <Slides>21</Slides>
  <Notes>0</Notes>
  <HiddenSlides>0</HiddenSlides>
  <MMClips>0</MMClips>
  <ScaleCrop>false</ScaleCrop>
  <HeadingPairs>
    <vt:vector size="8" baseType="variant">
      <vt:variant>
        <vt:lpstr>사용한 글꼴</vt:lpstr>
      </vt:variant>
      <vt:variant>
        <vt:i4>12</vt:i4>
      </vt:variant>
      <vt:variant>
        <vt:lpstr>테마</vt:lpstr>
      </vt:variant>
      <vt:variant>
        <vt:i4>1</vt:i4>
      </vt:variant>
      <vt:variant>
        <vt:lpstr>포함된 OLE 서버</vt:lpstr>
      </vt:variant>
      <vt:variant>
        <vt:i4>5</vt:i4>
      </vt:variant>
      <vt:variant>
        <vt:lpstr>슬라이드 제목</vt:lpstr>
      </vt:variant>
      <vt:variant>
        <vt:i4>21</vt:i4>
      </vt:variant>
    </vt:vector>
  </HeadingPairs>
  <TitlesOfParts>
    <vt:vector size="39" baseType="lpstr">
      <vt:lpstr>Arial Unicode MS</vt:lpstr>
      <vt:lpstr>HY헤드라인M</vt:lpstr>
      <vt:lpstr>굴림</vt:lpstr>
      <vt:lpstr>굴림체</vt:lpstr>
      <vt:lpstr>맑은 고딕</vt:lpstr>
      <vt:lpstr>바탕</vt:lpstr>
      <vt:lpstr>신명조</vt:lpstr>
      <vt:lpstr>중고딕</vt:lpstr>
      <vt:lpstr>휴먼고딕</vt:lpstr>
      <vt:lpstr>Arial</vt:lpstr>
      <vt:lpstr>Symbol</vt:lpstr>
      <vt:lpstr>Times New Roman</vt:lpstr>
      <vt:lpstr>기본 디자인</vt:lpstr>
      <vt:lpstr>비트맵 이미지</vt:lpstr>
      <vt:lpstr>Equation</vt:lpstr>
      <vt:lpstr>Equation.3</vt:lpstr>
      <vt:lpstr>수식</vt:lpstr>
      <vt:lpstr>Image</vt:lpstr>
      <vt:lpstr>8. 1 운동하는 전하에 작용하는 힘</vt:lpstr>
      <vt:lpstr>8. 2 미소전류소에  작용하는 힘</vt:lpstr>
      <vt:lpstr>8. 3 미소전류소사이에  작용하는 힘</vt:lpstr>
      <vt:lpstr>8. 3 미소전류소사이에  작용하는 힘</vt:lpstr>
      <vt:lpstr>8. 4 폐회로에  작용하는 힘과 회전력</vt:lpstr>
      <vt:lpstr>8. 4 폐회로에  작용하는 힘과 회전력</vt:lpstr>
      <vt:lpstr>8. 4 폐회로에  작용하는 힘과 회전력</vt:lpstr>
      <vt:lpstr>8. 6 자화및 투자율</vt:lpstr>
      <vt:lpstr>8. 6 자화및 투자율</vt:lpstr>
      <vt:lpstr>8. 7 자계의 경계조건 </vt:lpstr>
      <vt:lpstr>8. 7 자계의 경계조건 </vt:lpstr>
      <vt:lpstr>8. 7 자계의 경계조건 </vt:lpstr>
      <vt:lpstr>8. 8 자기회로</vt:lpstr>
      <vt:lpstr>8. 8 자기회로</vt:lpstr>
      <vt:lpstr>8. 8 자기회로</vt:lpstr>
      <vt:lpstr>8. 9  자성체에서의 포텐셜 에너지와 힘 </vt:lpstr>
      <vt:lpstr>8. 10 인덕턴스와 상호인덕턴스  </vt:lpstr>
      <vt:lpstr>8. 10 인덕턴스와 상호인덕턴스  </vt:lpstr>
      <vt:lpstr>8. 10 인덕턴스와 상호인덕턴스  </vt:lpstr>
      <vt:lpstr>8. 10 인덕턴스와 상호인덕턴스  </vt:lpstr>
      <vt:lpstr>8. 10 인덕턴스와 상호인덕턴스  </vt:lpstr>
    </vt:vector>
  </TitlesOfParts>
  <Company>시스템공학연구소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제목 없음</dc:title>
  <dc:creator>user</dc:creator>
  <cp:lastModifiedBy>user</cp:lastModifiedBy>
  <cp:revision>1798</cp:revision>
  <cp:lastPrinted>2001-01-04T08:41:07Z</cp:lastPrinted>
  <dcterms:created xsi:type="dcterms:W3CDTF">1998-07-27T04:31:16Z</dcterms:created>
  <dcterms:modified xsi:type="dcterms:W3CDTF">2022-11-03T09:55:58Z</dcterms:modified>
</cp:coreProperties>
</file>