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79" r:id="rId2"/>
    <p:sldId id="480" r:id="rId3"/>
    <p:sldId id="481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79"/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3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53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033120" y="115888"/>
            <a:ext cx="33839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18.</a:t>
            </a:r>
            <a:r>
              <a:rPr lang="ko-KR" altLang="en-US" dirty="0" smtClean="0"/>
              <a:t>전기력과 전기장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77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18.1 </a:t>
            </a:r>
            <a:r>
              <a:rPr lang="ko-KR" altLang="en-US" dirty="0" smtClean="0"/>
              <a:t>전기의 기원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물질의 전기적 성질은 그 물질의 원자구조에 의해 결정된다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핵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양성자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1.673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중성자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1.675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구성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핵 주위는 전자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9.11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31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움직이고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(electric charge):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양성자와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전자의 고유 성질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양성자는 양전하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(+e),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전자는 음전하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(-e)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갖는다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전하의 크기 측정단위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쿨롱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(coulomb, C) 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e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=1.6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18.1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수많은 전자들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1C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음전하는 얼마나 많은 전자들이 있는가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𝑒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1.00 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1.6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=6.25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088" y="2708920"/>
            <a:ext cx="270706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6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18.2 </a:t>
            </a:r>
            <a:r>
              <a:rPr lang="ko-KR" altLang="en-US" dirty="0" smtClean="0"/>
              <a:t>대전된 물체와 전기력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한 물체에서 다른 물체로 이동하면서 생긴다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전자를 얻은 물체는 음전하가 양전하보다 많다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 보존의 법칙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어떠한 과정 중에도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고립계의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알짜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전하량은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일정하게 유지된다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같은 부호를 갖는 전하들끼리는 서로 밀어내고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lvl="1" indent="0">
              <a:buNone/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 부호를 갖는 전하들끼리는 서로 끌어당긴다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584" y="3677992"/>
            <a:ext cx="4457675" cy="183739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248" y="2060848"/>
            <a:ext cx="1554062" cy="353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5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18.3 </a:t>
            </a:r>
            <a:r>
              <a:rPr lang="ko-KR" altLang="en-US" dirty="0" smtClean="0"/>
              <a:t>도체와 절연체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도체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(electrical conductor)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전자들은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음으로 대전된  물체로부터 양으로 대전된 물체로 전도된다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전하를 쉽게 전도하는 물질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전기적 절연체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electrical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insulator)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잘 전도하지 않는 물질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도체와 절연체의 차이는 원자구조와 관계가 있다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바깥쪽 궤도의 전자들은 안쪽 궤도의 전자들보다 핵으로부터 더 약한 인력을 받는다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결과적으로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최외각전자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가전자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들은 안쪽의 전자들보다 더 쉽게 제거될 수 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이러한 자유전자 들의 움직임과 관련이 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608" y="4149080"/>
            <a:ext cx="4248472" cy="187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18.4 </a:t>
            </a:r>
            <a:r>
              <a:rPr lang="ko-KR" altLang="en-US" dirty="0" smtClean="0"/>
              <a:t>접촉과 유도에 의한 대전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접촉에 의한 대전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(charging by contact)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음으로 대전된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에보나이트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막대를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금속구에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비빌때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금속구로 대전된 전자들은 서로 밀어내어 구 표면 전체로 퍼진다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유도에 의한 대전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(charging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by induction)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음으로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대전된 막대를 금속 구에 닿지 않게 가까이 가져간다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자유전자들은 구의 반대편으로 이동한다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막대에 가장 가까이 있는 구의 부분은 양으로 대전된다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 내부의 자유전자들과 음의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막대사이에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작용하는 척력으로 인해 발생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1022" y="1118672"/>
            <a:ext cx="2404945" cy="2016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74" y="3356992"/>
            <a:ext cx="5512625" cy="202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80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18.5 </a:t>
            </a:r>
            <a:r>
              <a:rPr lang="ko-KR" altLang="en-US" dirty="0" err="1" smtClean="0"/>
              <a:t>쿨롱의</a:t>
            </a:r>
            <a:r>
              <a:rPr lang="ko-KR" altLang="en-US" dirty="0" smtClean="0"/>
              <a:t> 법칙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점전하가 서로에게 작용하는 힘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프랑스 물리학자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쿨롱은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다른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미치는 전기력이 각 전하와 그들 사이의 거리에 어떻게 의존하는 지를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측정하기위해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수많은 실험을 수행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쿨롱의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법칙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다른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에 작용하는 정전기력의 크기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크기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과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비례하고 그들 사이의 거리의 제곱에 반비례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=8.99×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정전기력은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전하들이 잇는 선을 따르는 방향이며 전하들의 부호가 다르면 인력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부호가 같으면 척력이다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18.2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각각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+1.0C, -1.0 C,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두물체가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1.0 km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떨어져있다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1.0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(1.0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6622" y="3875449"/>
            <a:ext cx="4032448" cy="236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56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18.5 </a:t>
            </a:r>
            <a:r>
              <a:rPr lang="ko-KR" altLang="en-US" dirty="0" err="1" smtClean="0"/>
              <a:t>쿨롱의</a:t>
            </a:r>
            <a:r>
              <a:rPr lang="ko-KR" altLang="en-US" dirty="0" smtClean="0"/>
              <a:t> 법칙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또는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 이상의 전하로 인해 한 전하가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받는힘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각각의 전하가 한 전하에 작용하는 힘의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벡터합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18.3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직선상의 세 전하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작용하는 알짜 정전기력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먼저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작용하는 정전기력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</m:sub>
                    </m:sSub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ea typeface="맑은 고딕" panose="020B0503020000020004" pitchFamily="50" charset="-127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3.0×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−6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.0×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−6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..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2.7 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</m:sub>
                    </m:sSub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작용하는 정전기력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</m:sub>
                    </m:sSub>
                  </m:oMath>
                </a14:m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ea typeface="맑은 고딕" panose="020B0503020000020004" pitchFamily="50" charset="-127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3.0×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−6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7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.0×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−6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(0.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15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..</a:t>
                </a:r>
              </a:p>
              <a:p>
                <a:pPr marL="457200" lvl="1" indent="0">
                  <a:buNone/>
                </a:pP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8.4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–x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알짜힘은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−2.7 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8.4 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=+5.7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088" y="1340768"/>
            <a:ext cx="3933266" cy="258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8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18.6 </a:t>
            </a:r>
            <a:r>
              <a:rPr lang="ko-KR" altLang="en-US" dirty="0" smtClean="0"/>
              <a:t>전기장</a:t>
            </a:r>
            <a:r>
              <a:rPr lang="en-US" altLang="ko-KR" dirty="0" smtClean="0"/>
              <a:t>(Electric field)</a:t>
            </a:r>
            <a:r>
              <a:rPr lang="ko-KR" altLang="en-US" dirty="0" smtClean="0"/>
              <a:t>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전기장의  정의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한 점에서의 전기장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E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그 점에 놓인 작은 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받는 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그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전하량으로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나눈 것이다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𝑬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벡터이며 그 방향은 양의 시험전하가 받는 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방향과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18.4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양의 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방향으로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=6.0×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힘을 받는다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시험전하가 받는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쿨롱당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−8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−8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=(2.0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)(12×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24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주어진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점에서의 전기장을 만드는 것은 주위의 전하들이다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전기장을 계산하려면  각각의 전하가 주는 전기장들을 모두 구한 후  그 벡터 합을 구하는 것이 필요하다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이것이 선형 중첩의 원리이다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r="-13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216" y="4213333"/>
            <a:ext cx="2088232" cy="202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6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18.6 </a:t>
            </a:r>
            <a:r>
              <a:rPr lang="ko-KR" altLang="en-US" dirty="0" smtClean="0"/>
              <a:t>전기장</a:t>
            </a:r>
            <a:r>
              <a:rPr lang="en-US" altLang="ko-KR" dirty="0" smtClean="0"/>
              <a:t>(Electric field)</a:t>
            </a:r>
            <a:r>
              <a:rPr lang="ko-KR" altLang="en-US" dirty="0" smtClean="0"/>
              <a:t>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18.5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 덧셈으로 더하는 전기장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대전체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A, 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각각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 전기장에 기여한다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오른쪽으로 향하고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.0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아래쪽 방향을 향한다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점에서의 알짜 전기장은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벡터이며 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𝑬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𝑬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𝑨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𝑬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𝑩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𝐴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𝐵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(3.0 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𝐶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.0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𝐶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=3.61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𝐵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𝐴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(2.0 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𝑁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/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 )</m:t>
                                    </m:r>
                                  </m:e>
                                  <m:sup/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(3.0 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𝑁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/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𝐶</m:t>
                                    </m:r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 )</m:t>
                                    </m:r>
                                  </m:e>
                                  <m:sup/>
                                </m:sSup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=33.7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Cambria Math" panose="02040503050406030204" pitchFamily="18" charset="0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18.6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전하에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의한 전기장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==15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고립된 점 전하가 진공 중에 놓여있다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0.8 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𝜇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점 전하에서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0.2m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P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 전기장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쿨롱의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법칙으로부터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</m:d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)(0.80×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)(15×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(0.2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=2.7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𝑞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e>
                        </m:d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2.7 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0.80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=3.4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E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양의 시험전하에 작용하는 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방향과 같은 방향을 갖는다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q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의한 전기장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E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b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214" y="1146086"/>
            <a:ext cx="2656089" cy="213889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327" y="3489255"/>
            <a:ext cx="2282808" cy="247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18.7 </a:t>
            </a:r>
            <a:r>
              <a:rPr lang="ko-KR" altLang="en-US" dirty="0" smtClean="0"/>
              <a:t>전기력선</a:t>
            </a:r>
            <a:r>
              <a:rPr lang="en-US" altLang="ko-KR" dirty="0" smtClean="0"/>
              <a:t> (line</a:t>
            </a:r>
            <a:r>
              <a:rPr lang="ko-KR" altLang="en-US" dirty="0" smtClean="0"/>
              <a:t> </a:t>
            </a:r>
            <a:r>
              <a:rPr lang="en-US" altLang="ko-KR" dirty="0" smtClean="0"/>
              <a:t>of force)</a:t>
            </a:r>
            <a:r>
              <a:rPr lang="ko-KR" altLang="en-US" dirty="0" smtClean="0"/>
              <a:t>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양전하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+q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생성되는 전기장은 방사상으로 바깥쪽을 향한다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음전하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-q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의해 생성되는 전기장은 방사상으로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안쪽을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향한다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전기력선의 형태는 전기장의 세기에 관한 정보를 제공한다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 근체에서 전기장이 더 강하며 선들이 더 조밀하다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전하로부터 먼 거리에서의 전기장은 더 약하고 선들은 덜 조밀하다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전기장에 수직인 면을 통과하는 단위면적당 전기력선의 수는 전기장의 세기에 비례한다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전기력선이 균일하게 분포 된 곳은 어느 곳에서나 단위넓이당 선의 수가 같고 모든 점의 전기장의 방향과 세기는 같다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60" y="1823809"/>
            <a:ext cx="3683720" cy="19043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754" y="1886711"/>
            <a:ext cx="1686709" cy="164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7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18.7 </a:t>
            </a:r>
            <a:r>
              <a:rPr lang="ko-KR" altLang="en-US" dirty="0" smtClean="0"/>
              <a:t>전기력선</a:t>
            </a:r>
            <a:r>
              <a:rPr lang="en-US" altLang="ko-KR" dirty="0" smtClean="0"/>
              <a:t> (line</a:t>
            </a:r>
            <a:r>
              <a:rPr lang="ko-KR" altLang="en-US" dirty="0" smtClean="0"/>
              <a:t> </a:t>
            </a:r>
            <a:r>
              <a:rPr lang="en-US" altLang="ko-KR" dirty="0" smtClean="0"/>
              <a:t>of force)</a:t>
            </a:r>
            <a:r>
              <a:rPr lang="ko-KR" altLang="en-US" dirty="0" smtClean="0"/>
              <a:t>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쌍극자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(electric dipole)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크기가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같고 부호가 반대인 두 개의 분리된 점 전하로 이루어져 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쌍극자의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전기장은  전하 사이의 거리와 한 전하의 크기의 곱에 비례한다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곱을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쌍극자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모멘트라한다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.(electric dipole moment)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 위 어느 한 점에서의 전기장 벡터는 그 점에서의 접선 방향이다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전기력선은 항상 양전하에서 시작하여 음전하에서 끝나며 중간에서 시작되거나 끝나지 않는다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전기력선은 두 개의 같은 전하 근방에서는 곡선을 그린다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560" y="3284984"/>
            <a:ext cx="3023397" cy="278041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017" y="3140968"/>
            <a:ext cx="3138899" cy="286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43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18.8 </a:t>
            </a:r>
            <a:r>
              <a:rPr lang="ko-KR" altLang="en-US" dirty="0" smtClean="0"/>
              <a:t>도체 내부의 전기장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차폐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정전기적 평형상태 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도체 내에 과잉전자가 존재할 때 이들은 척력에 의해 도체 표면으로 이동한다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일단 정전기적 평형이 표면 위의 모든 과잉전하에 대하여 일어나면 더 이상의 전하의 운동은 일어나지 않는다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자유전자의 알짜 운동이 없는 것은 도체 내부에는 알짜 전기장이 없음을 의미한다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즉 도체내부의 어느 점에서나 전기장은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차폐 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평형 조건하에서 전기장이 도체 내에 존재할 수 없기 때문에 전기력선은 원통을 관통하지 않는다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대신에 유도전하에서 끝나거나 시작한다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도체는 내부에 있는 어떤 전하도 도체 밖에서 생성된 전기장의 영향을 받지 않게 차폐한다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전기장이 도체 내부에서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이므로 도체내부에서 도체를 빼내어 공동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빈곳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:cavity)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만든다고 해도 </a:t>
            </a:r>
            <a:r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전기적으로 달라지는 것은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아무것도 없다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따라서 공동의 내부는 외부전기장으로부터 차폐된다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584" y="2696083"/>
            <a:ext cx="1728192" cy="169430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9961" y="2751148"/>
            <a:ext cx="1679864" cy="15841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3725" y="2773107"/>
            <a:ext cx="4349408" cy="168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7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18.9 </a:t>
            </a:r>
            <a:r>
              <a:rPr lang="ko-KR" altLang="en-US" dirty="0" smtClean="0"/>
              <a:t>가우스의 법칙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전하분포와 그것이 만드는 전기장 사이의 관계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전기선속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의 경우 전기장의 크기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𝜀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자유공간에서의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유전율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점전하가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반지름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r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가상적인 구 표면의 중심에 있을 때 이 가상의 구 표 면을 가우스 면이라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 표면의 전기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선속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은 가우스면 위의 어떤 점에서의 전기장의 크기와 겉넓이의 곱이다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𝜀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반지름에 독립적이다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무관하다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알짜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Q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전하분포를 가상의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폐곡면으로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둘러싸여 있는 경우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그면은 임의의 모양을 가질 수 있고 닫혀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폐곡면을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1, </m:t>
                        </m:r>
                      </m:sub>
                    </m:sSub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, </m:t>
                        </m:r>
                      </m:sub>
                    </m:sSub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, 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⋯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등의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작은구역으로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나눈다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구역 면에 수직인 즉 단면의 방향으로 통과하는 전속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가우스의 법칙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가우스면을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통과하는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전기선속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는 면으로 둘러싸인 알짜 전기량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Q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자유공간의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유전율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𝜀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로 나눈 것과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𝐸𝑐𝑜𝑠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𝜃</m:t>
                            </m:r>
                          </m:e>
                        </m:d>
                        <m:r>
                          <m:rPr>
                            <m:sty m:val="p"/>
                          </m:rPr>
                          <a:rPr lang="el-GR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Δ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nary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b="-750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0858" y="2680825"/>
            <a:ext cx="1612012" cy="164553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6068" y="2680825"/>
            <a:ext cx="1854699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3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39495</TotalTime>
  <Words>2054</Words>
  <Application>Microsoft Office PowerPoint</Application>
  <PresentationFormat>A4 용지(210x297mm)</PresentationFormat>
  <Paragraphs>168</Paragraphs>
  <Slides>12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2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18.1 전기의 기원  </vt:lpstr>
      <vt:lpstr>18.2 대전된 물체와 전기력  </vt:lpstr>
      <vt:lpstr>18.3 도체와 절연체   </vt:lpstr>
      <vt:lpstr>18.4 접촉과 유도에 의한 대전   </vt:lpstr>
      <vt:lpstr>18.5 쿨롱의 법칙   </vt:lpstr>
      <vt:lpstr>18.5 쿨롱의 법칙   </vt:lpstr>
      <vt:lpstr>18.6 전기장(Electric field)   </vt:lpstr>
      <vt:lpstr>18.6 전기장(Electric field)   </vt:lpstr>
      <vt:lpstr>18.7 전기력선 (line of force)   </vt:lpstr>
      <vt:lpstr>18.7 전기력선 (line of force)   </vt:lpstr>
      <vt:lpstr>18.8 도체 내부의 전기장 : 차폐   </vt:lpstr>
      <vt:lpstr>18.9 가우스의 법칙  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1364</cp:revision>
  <cp:lastPrinted>2001-01-04T08:41:07Z</cp:lastPrinted>
  <dcterms:created xsi:type="dcterms:W3CDTF">1998-07-27T04:31:16Z</dcterms:created>
  <dcterms:modified xsi:type="dcterms:W3CDTF">2021-10-05T05:44:34Z</dcterms:modified>
</cp:coreProperties>
</file>