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479" r:id="rId2"/>
    <p:sldId id="480" r:id="rId3"/>
    <p:sldId id="481" r:id="rId4"/>
    <p:sldId id="482" r:id="rId5"/>
    <p:sldId id="483" r:id="rId6"/>
    <p:sldId id="484" r:id="rId7"/>
    <p:sldId id="485" r:id="rId8"/>
    <p:sldId id="486" r:id="rId9"/>
    <p:sldId id="488" r:id="rId10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79"/>
            <p14:sldId id="480"/>
            <p14:sldId id="481"/>
            <p14:sldId id="482"/>
            <p14:sldId id="483"/>
            <p14:sldId id="484"/>
            <p14:sldId id="485"/>
            <p14:sldId id="486"/>
            <p14:sldId id="48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94636" autoAdjust="0"/>
  </p:normalViewPr>
  <p:slideViewPr>
    <p:cSldViewPr>
      <p:cViewPr varScale="1">
        <p:scale>
          <a:sx n="106" d="100"/>
          <a:sy n="106" d="100"/>
        </p:scale>
        <p:origin x="78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9" d="100"/>
          <a:sy n="79" d="100"/>
        </p:scale>
        <p:origin x="331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799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033120" y="115888"/>
            <a:ext cx="338393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19.</a:t>
            </a:r>
            <a:r>
              <a:rPr lang="ko-KR" altLang="en-US" dirty="0" smtClean="0"/>
              <a:t>전기위치에너지와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전위 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3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50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19.1 </a:t>
            </a:r>
            <a:r>
              <a:rPr lang="ko-KR" altLang="en-US" dirty="0" smtClean="0"/>
              <a:t>위치에너지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중력 위치 에너지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지점에서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지점으로 떨어지는 데 중력이 한일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𝐺𝑃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𝐺𝑃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 위치에너지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양의 시험전하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서로 반대로 대전된 두 판 사이의 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놓여있다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시험전하는 전기력 </a:t>
                </a:r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𝑭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𝑬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아랫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판을 향해 받는다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로부터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움직일 때 이 전기력이 일을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전기력에 의한 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𝐸𝑃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𝐸𝑃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전기력은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보존력이기 때문에 시험전하가 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이동할 때 경로는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중요하지 않다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일의 양은 모든 경로에서 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672" y="3914071"/>
            <a:ext cx="2052932" cy="231594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3080" y="3603101"/>
            <a:ext cx="1675259" cy="262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16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19.2 </a:t>
            </a:r>
            <a:r>
              <a:rPr lang="ko-KR" altLang="en-US" dirty="0" smtClean="0"/>
              <a:t>전위차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 위치에너지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전하당 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(Electric potential)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주어진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점에서의 전위는 그 점에 놓여 있는 작은 시험전하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 위치에너지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EPE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전하 그 자신으로 나눈 것이다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𝐸𝑃𝐸</m:t>
                        </m:r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[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J/C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]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전위차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로부터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움직일 때 전위차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m:rPr>
                        <m:sty m:val="p"/>
                      </m:rPr>
                      <a:rPr lang="el-GR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Δ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19.1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시험전하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−6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B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이동할 때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전기력이 한일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 smtClean="0">
                    <a:ea typeface="맑은 고딕" panose="020B0503020000020004" pitchFamily="50" charset="-127"/>
                  </a:rPr>
                  <a:t>  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=5.0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 때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사이의 위치 에너지 차와 전위차는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 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</m:oMath>
                </a14:m>
                <a:r>
                  <a:rPr lang="en-US" altLang="ko-KR" dirty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5.0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와 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사이의 전위차 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𝐸𝑃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−5.0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−5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𝐽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=−25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33320" y="2492896"/>
            <a:ext cx="1675259" cy="2626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83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19.2 </a:t>
            </a:r>
            <a:r>
              <a:rPr lang="ko-KR" altLang="en-US" dirty="0" smtClean="0"/>
              <a:t>전위차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 위치에너지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그림에서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양전하는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윗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판으로부터 전기적 척력과 밑판으로의 전기적 인력으로 인해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점에서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점으로 이동하는 동안 빨라진다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 전위는 전위가 높은 곳으로부터 낮은 영역으로 가속됨을 알 수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축전지에 연결된 전조등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=12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양전하들은 양극단자로부터 반발되어 전선과 전조등을 통하여 음극단자로 이동하게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전하들이 전조등을 통과할 때 그들이 갖고 있던 모든 위치에너지들은 거의 전부 열로 바뀌어서 빛을 방출한다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전지는 다시 전하들에게 에너지를 주어 이러한 과정을 되풀이한다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전하들의 위치 에너지를 증가시킬 때 전지가 그들에게 일을 하며 그 일을 하기 위해 전지의 비축된 화학적 에너지를 끌어낸다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19.2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전조등의 작동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12V, 60.0W,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축전지에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1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 동안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켜저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있을 때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전하량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1.6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입자수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전체 에너지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60.0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3600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=2.2×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𝐸𝑃𝐸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𝐸𝑃𝐸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𝐸𝑃𝐸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𝐸𝑃𝐸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𝐴</m:t>
                                </m:r>
                              </m:sub>
                            </m:s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altLang="ko-KR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𝑉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𝐵</m:t>
                                </m:r>
                              </m:sub>
                            </m:sSub>
                          </m:e>
                          <m:sub/>
                        </m:sSub>
                      </m:den>
                    </m:f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0" dirty="0" smtClean="0"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2.2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𝐽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=1.8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총전하수는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1.8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/(1.6×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−19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                    =1.1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23</m:t>
                        </m:r>
                      </m:sup>
                    </m:sSup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 b="-71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0991" y="3653244"/>
            <a:ext cx="1675259" cy="2626911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69024" y="4221088"/>
            <a:ext cx="2708439" cy="180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25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19.3 </a:t>
            </a:r>
            <a:r>
              <a:rPr lang="ko-KR" altLang="en-US" dirty="0" err="1" smtClean="0"/>
              <a:t>점전하들에</a:t>
            </a:r>
            <a:r>
              <a:rPr lang="ko-KR" altLang="en-US" dirty="0" smtClean="0"/>
              <a:t> 의한 전위차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전하에 의한 전위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양의 점 전하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+q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주위에 형성하는 전위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양전하로부터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만큼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떨어진 두 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A,B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사이의 임의의 점에 있는 양의 시험전하는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척력을 받는다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시험전하가 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까지 이동할 때 이 힘이 일을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일의 양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𝑘𝑞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𝑘𝑞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𝐵</m:t>
                            </m:r>
                          </m:sub>
                        </m:sSub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사이의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전위차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−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𝑊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𝐴𝐵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𝑘𝑞</m:t>
                        </m:r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𝐵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𝑘𝑞</m:t>
                        </m:r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기준전위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무한이 멀리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있을때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전하에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의한 전위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𝑘𝑞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전하로부터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r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떨어진 점에서의 전위와 무한이 먼 거리에 있는 점에서의 전위와의 차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19.3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전하에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의한 전위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무한히 먼 거리에서의 전위가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0,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4.0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−8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전하가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1.2 m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떨어진 점에서의 전위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(a)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𝑘𝑞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(8.99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9 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)(+4×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−8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1.2 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=+300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(b)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음전하일경우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-300V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6581" y="1268760"/>
            <a:ext cx="2078201" cy="216046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1192" y="3933056"/>
            <a:ext cx="2160240" cy="2188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368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19.3 </a:t>
            </a:r>
            <a:r>
              <a:rPr lang="ko-KR" altLang="en-US" dirty="0" err="1" smtClean="0"/>
              <a:t>점전하들에</a:t>
            </a:r>
            <a:r>
              <a:rPr lang="ko-KR" altLang="en-US" dirty="0" smtClean="0"/>
              <a:t> 의한 전위차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한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무리의 전하들에 의한 위치에너지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정삼각형의 한 변의 길이가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0.5m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무한히 멀리 떨어져 있던 전하를 삼각형의 꼭지점에 옮김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위치에너지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위치에너지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EPE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먼저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=+5.0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전하를 옮기는 과정 의 위치에너지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=0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 첫 번째 전하가 다른 두 꼭지점에 만드는 전위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𝑘𝑞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(8.99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9 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)(+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6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 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=+9.0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번째 꼭지점에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6.0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가져다 놓을 경우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𝐸𝑃𝐸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𝑞𝑉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+6.0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+9.0×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=+0.54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남은 빈 꼭지점 의 전위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(8.99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9 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)(+5×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 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(8.99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9 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∙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𝐶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 )(+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6.0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 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0.5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=+2.0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세 번째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꼭지점에 놓일 때 전기 위치에너지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𝐸𝑃𝐸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𝑞𝑉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.0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−6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.0×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5</m:t>
                            </m:r>
                          </m:sup>
                        </m:s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−0.4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𝐽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총 위치에너지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+0.54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−0.4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𝐽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=+0.14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𝐽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97216" y="1268761"/>
            <a:ext cx="2469034" cy="2829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187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19.4 </a:t>
            </a:r>
            <a:r>
              <a:rPr lang="ko-KR" altLang="en-US" dirty="0" smtClean="0"/>
              <a:t>등 </a:t>
            </a:r>
            <a:r>
              <a:rPr lang="ko-KR" altLang="en-US" dirty="0" err="1" smtClean="0"/>
              <a:t>전위면과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전기장과의 관계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 전위면  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점에서 전위가 같은 면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알짜  전기력은 전하가 등 전위면 위에서 움직일 때는 일을 하지 않는다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고립된 점 전하를 둘러싸고 있는 구형 등 전위면  </a:t>
            </a:r>
            <a:endParaRPr lang="en-US" altLang="ko-KR" sz="1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전기력선은 전기장의 방향을 나타내며 방사형으로 밖으로 향한다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구형 등 전위면 위의 각 위치에서 전기장은 면에 수직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전위가 감소하는 방향인 바깥쪽을 향한다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점전하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또는 무리 전하에 의 한 전기장은 어디에서나 연관된 등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전위면에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수직이고 전위가 줄어드는 방향으로 향한다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전기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쌍극자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주변의 등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전위면과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전기력선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3785" y="1105017"/>
            <a:ext cx="1382465" cy="1912228"/>
          </a:xfrm>
          <a:prstGeom prst="rect">
            <a:avLst/>
          </a:prstGeom>
        </p:spPr>
      </p:pic>
      <p:sp>
        <p:nvSpPr>
          <p:cNvPr id="5" name="오른쪽 화살표 4"/>
          <p:cNvSpPr/>
          <p:nvPr/>
        </p:nvSpPr>
        <p:spPr bwMode="auto">
          <a:xfrm>
            <a:off x="1424608" y="3068960"/>
            <a:ext cx="144016" cy="11202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1152" y="3645024"/>
            <a:ext cx="2453251" cy="215795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0632" y="3861048"/>
            <a:ext cx="3125688" cy="2154957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3552" y="3797424"/>
            <a:ext cx="2453251" cy="215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468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19.4 </a:t>
            </a:r>
            <a:r>
              <a:rPr lang="ko-KR" altLang="en-US" dirty="0" smtClean="0"/>
              <a:t>등 </a:t>
            </a:r>
            <a:r>
              <a:rPr lang="ko-KR" altLang="en-US" dirty="0" err="1" smtClean="0"/>
              <a:t>전위면과</a:t>
            </a:r>
            <a:r>
              <a:rPr lang="en-US" altLang="ko-KR" dirty="0" smtClean="0"/>
              <a:t> </a:t>
            </a:r>
            <a:r>
              <a:rPr lang="ko-KR" altLang="en-US" dirty="0" smtClean="0"/>
              <a:t>전기장과의 관계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도체 밖에서의 전기장의 방향은 도체의 표면에 수직이다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모든 도체의 표면은 등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전위면이다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평행판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축전기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금속판들 사이의 전기장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E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 이들 금속판에 수직이고 가장자리에서의 전기장을 무시하면 어디에서나 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전위면이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전기장 방향에 수직이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될려면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등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전위면들은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도체판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들에 평행한 평면 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도체판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사이의 전위차 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양의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시험전하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A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점에서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B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점 까지 이동시키는데 한일의 양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𝐴𝐵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전위차  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𝐴𝐵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𝐸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den>
                    </m:f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19.5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전기장과 전위는 연관되어있다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 판들이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0.032m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간격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전위차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=−64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색이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칠해진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등전위면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사이의 전위차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-3.0V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판사이의 전기장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64 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0.032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=2.0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색이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칠해진 두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등전위면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사이의 간격은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−3.0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2.0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1.5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 r="-137" b="-119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0593" y="3306614"/>
            <a:ext cx="2561934" cy="2930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73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19.5 </a:t>
            </a:r>
            <a:r>
              <a:rPr lang="ko-KR" altLang="en-US" dirty="0" smtClean="0"/>
              <a:t>축전기와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유전체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축전기의 전기 용량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(capacitor)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서로 접촉하지 않고 가까이 있는 임의의  두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도체판으로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구성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판 사이에는 전기적인 부도체인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(dielectric)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채워져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축전기는 전하를 저장한다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축전기의 전기용량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(C)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</a:t>
                </a:r>
                <a14:m>
                  <m:oMath xmlns:m="http://schemas.openxmlformats.org/officeDocument/2006/math"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판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있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는</m:t>
                    </m:r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전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하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량</m:t>
                    </m:r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m:rPr>
                        <m:sty m:val="p"/>
                      </m:rP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q</m:t>
                    </m:r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m:rPr>
                        <m:sty m:val="p"/>
                      </m:rP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CV</m:t>
                    </m:r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V: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판사이의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전위차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유전상수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축전기의 판 사이에 유전체가 들어가게 되면 유전체가 판사이의 전기장을 변화시킨다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전기용량을 증가시킨다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영구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쌍극자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모멘트를 가지고 있는 분자가 축전기의 대전된 판 사이에 놓이면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재배치가 일어난다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유전상수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𝜅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den>
                    </m:f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유전체물질의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특성에 의존</a:t>
                </a:r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7376" y="1268760"/>
            <a:ext cx="1362282" cy="216024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9825" y="4332711"/>
            <a:ext cx="2116248" cy="132172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6606" y="3507702"/>
            <a:ext cx="1789361" cy="265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46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19.5 </a:t>
            </a:r>
            <a:r>
              <a:rPr lang="ko-KR" altLang="en-US" dirty="0" smtClean="0"/>
              <a:t>축전기와</a:t>
            </a:r>
            <a:r>
              <a:rPr lang="en-US" altLang="ko-KR" dirty="0" smtClean="0"/>
              <a:t> </a:t>
            </a:r>
            <a:r>
              <a:rPr lang="ko-KR" altLang="en-US" dirty="0" smtClean="0"/>
              <a:t>유전체  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평행판 축전기의 전기용량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유전체 내부의 전기장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𝑑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판의 전하가 고정되어 있으면 유전체 내부에서의 전기장은 유전체가 없을 때의 전기장과 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𝐸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𝜅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유전체가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들어있지 않는 축전기의 내부 전기장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𝑞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/(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𝜀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𝐴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𝑞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ko-KR" altLang="en-US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𝜅</m:t>
                            </m:r>
                            <m:sSub>
                              <m:sSubPr>
                                <m:ctrlP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ko-KR" altLang="en-US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en-US" altLang="ko-KR" b="0" i="1" dirty="0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num>
                          <m:den>
                            <m:r>
                              <a:rPr lang="en-US" altLang="ko-KR" b="0" i="1" dirty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𝑑</m:t>
                            </m:r>
                          </m:den>
                        </m:f>
                      </m:e>
                    </m:d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ko-KR" altLang="en-US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𝜅</m:t>
                            </m:r>
                            <m:sSub>
                              <m:sSub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ko-KR" altLang="en-US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num>
                          <m:den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𝑑</m:t>
                            </m:r>
                          </m:den>
                        </m:f>
                      </m:e>
                    </m:d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19.6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전하의 저장 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속이 빈 축전기의 전기용량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1.2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12V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전지를 연결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판모양의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유전체를 축전기 판들 사이에 끼워 넣었다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 결과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2.6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−5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의 추가 전하가 흐른다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유전상수는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?</a:t>
                </a: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전하량의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변화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𝑞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𝜅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𝐶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𝜅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𝑞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𝑞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𝐶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+1=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2.6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−5</m:t>
                            </m:r>
                          </m:sup>
                        </m:sSup>
                      </m:num>
                      <m:den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1.2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×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−6</m:t>
                                </m:r>
                              </m:sup>
                            </m:s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𝐹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(12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+1=2.8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축전기내의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 저장 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축전기에 전하를 완전히 채우는데 해야 할 일의 총량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𝑞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𝑉</m:t>
                        </m:r>
                      </m:e>
                    </m:acc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𝑊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𝑞𝑉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총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𝐶𝑉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𝑉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𝐶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𝑉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혹은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너지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ko-KR" altLang="en-US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𝜅</m:t>
                            </m:r>
                            <m:sSub>
                              <m:sSubPr>
                                <m:ctrlP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ko-KR" altLang="en-US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𝜀</m:t>
                                </m:r>
                              </m:e>
                              <m:sub>
                                <m:r>
                                  <a:rPr lang="en-US" altLang="ko-KR" i="1" dirty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num>
                          <m:den>
                            <m:r>
                              <a:rPr lang="en-US" altLang="ko-KR" i="1" dirty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𝑑</m:t>
                            </m:r>
                          </m:den>
                        </m:f>
                      </m:e>
                    </m:d>
                    <m:sSup>
                      <m:sSup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𝐸𝑑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밀도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(energy density):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𝜅</m:t>
                    </m:r>
                    <m:sSub>
                      <m:sSub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𝜀</m:t>
                        </m:r>
                      </m:e>
                      <m:sub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sSup>
                      <m:sSupPr>
                        <m:ctrlPr>
                          <a:rPr lang="en-US" altLang="ko-KR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6971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39651</TotalTime>
  <Words>378</Words>
  <Application>Microsoft Office PowerPoint</Application>
  <PresentationFormat>A4 용지(210x297mm)</PresentationFormat>
  <Paragraphs>147</Paragraphs>
  <Slides>9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9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19.1 위치에너지  </vt:lpstr>
      <vt:lpstr>19.2 전위차  </vt:lpstr>
      <vt:lpstr>19.2 전위차  </vt:lpstr>
      <vt:lpstr>19.3 점전하들에 의한 전위차  </vt:lpstr>
      <vt:lpstr>19.3 점전하들에 의한 전위차  </vt:lpstr>
      <vt:lpstr>19.4 등 전위면과 전기장과의 관계  </vt:lpstr>
      <vt:lpstr>19.4 등 전위면과 전기장과의 관계  </vt:lpstr>
      <vt:lpstr>19.5 축전기와 유전체   </vt:lpstr>
      <vt:lpstr>19.5 축전기와 유전체   </vt:lpstr>
    </vt:vector>
  </TitlesOfParts>
  <Company>시스템공학연구소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seong</cp:lastModifiedBy>
  <cp:revision>1408</cp:revision>
  <cp:lastPrinted>2001-01-04T08:41:07Z</cp:lastPrinted>
  <dcterms:created xsi:type="dcterms:W3CDTF">1998-07-27T04:31:16Z</dcterms:created>
  <dcterms:modified xsi:type="dcterms:W3CDTF">2016-10-31T05:26:48Z</dcterms:modified>
</cp:coreProperties>
</file>