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464" r:id="rId2"/>
    <p:sldId id="513" r:id="rId3"/>
    <p:sldId id="514" r:id="rId4"/>
    <p:sldId id="515" r:id="rId5"/>
    <p:sldId id="516" r:id="rId6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513"/>
            <p14:sldId id="514"/>
            <p14:sldId id="515"/>
            <p14:sldId id="51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4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5. </a:t>
            </a:r>
            <a:r>
              <a:rPr lang="ko-KR" altLang="en-US" dirty="0" smtClean="0"/>
              <a:t>등속 원운동의 동역학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8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5.1 </a:t>
            </a:r>
            <a:r>
              <a:rPr lang="ko-KR" altLang="en-US" dirty="0" smtClean="0"/>
              <a:t>등속 원운동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1" y="1153373"/>
                <a:ext cx="8928993" cy="508393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원형 경로에서 속력이 일정한 물체의 운동이다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점에서의 속도는 다르지만 속도벡터의 크기는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주기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(period) :T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원을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한 번 도는데 걸리는 시간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-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즉 완전히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한바퀴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도는 시간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속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원의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둘레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길이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 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5.1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타이어 균형잡기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움직이는 속력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회전에 걸리는 시간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830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회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전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분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(0.29 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0.072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=25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1" y="1153373"/>
                <a:ext cx="8928993" cy="5083939"/>
              </a:xfrm>
              <a:blipFill rotWithShape="0">
                <a:blip r:embed="rId2"/>
                <a:stretch>
                  <a:fillRect l="-137" t="-3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893" y="1180369"/>
            <a:ext cx="2343826" cy="15800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5.2 </a:t>
            </a:r>
            <a:r>
              <a:rPr lang="ko-KR" altLang="en-US" dirty="0" smtClean="0"/>
              <a:t>구심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가속도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 운동에서 속도벡터에는 변화가 있다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가속도가 존재 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방향은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원의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중심을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향하며 물체의 운동에 따라 연속적으로 변한다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속도 벡터 사이의 각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𝛽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방향 변화를 나타낸다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</a:t>
                </a:r>
                <a14:m>
                  <m:oMath xmlns:m="http://schemas.openxmlformats.org/officeDocument/2006/math"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ko-KR" altLang="en-US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따라서  </a:t>
                </a:r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각</m:t>
                    </m:r>
                  </m:oMath>
                </a14:m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𝜃 와 각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반지름 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원 경로를 속력 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v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움직이는 물체의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구심가속도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가속도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𝐯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관계가 성립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구심가속도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물체는 매 순간 원의 중심 방향으로 가속된다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9794" y="1196752"/>
            <a:ext cx="1818023" cy="122413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6964" y="2631232"/>
            <a:ext cx="1378341" cy="122768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0325" y="2540177"/>
            <a:ext cx="1454683" cy="159961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5048" y="2540177"/>
            <a:ext cx="1078466" cy="142624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5938" y="4069261"/>
            <a:ext cx="2438665" cy="20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7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5.3 </a:t>
            </a:r>
            <a:r>
              <a:rPr lang="ko-KR" altLang="en-US" dirty="0" smtClean="0"/>
              <a:t>구심력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뉴턴의 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법칙은 물체가 가속될 때는 항상 가속을 일으키기 위한 알짜 힘이 있어야 함을 의미한다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구심가속도의 원인이 되는 알짜 힘이 구심력이다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구심력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𝐶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m: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 r: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반지름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 v: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속력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항상 원의 중심으로 향하며 물체의 운동에 따라 연속적으로 변한다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구심력과 속력의 관계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;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장력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</a:t>
                </a:r>
              </a:p>
              <a:p>
                <a:pPr lvl="1"/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속력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19m/s 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T</m:t>
                    </m:r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(0.90 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(19 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)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17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=19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,</a:t>
                </a:r>
                <a:r>
                  <a:rPr lang="ko-KR" altLang="en-US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속력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38m/s </a:t>
                </a:r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T</m:t>
                    </m:r>
                    <m:r>
                      <a:rPr lang="en-US" altLang="ko-KR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(0.90 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38</m:t>
                            </m:r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)</m:t>
                            </m:r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17</m:t>
                        </m:r>
                      </m:den>
                    </m:f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76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5.4 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구심력과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안전운전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안전운전을 위한 최대 속력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자동차는 수직방향으로 가속하지 않으므로 수직항력은 자동차의 무게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구심력은 최대 정지마찰력과 같다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sz="160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sz="1600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sz="1600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600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sz="1600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sz="1600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sz="1600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sz="1600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𝑔</m:t>
                        </m:r>
                        <m:r>
                          <a:rPr lang="en-US" altLang="ko-KR" sz="1600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  <m:r>
                      <a:rPr lang="en-US" altLang="ko-KR" sz="1600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en-US" altLang="ko-KR" sz="1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1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en-US" altLang="ko-KR" sz="1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sz="16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ko-KR" sz="16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o-KR" altLang="en-US" sz="16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en-US" altLang="ko-KR" sz="16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  <m:r>
                              <a:rPr lang="en-US" altLang="ko-KR" sz="16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</m:sub>
                        </m:sSub>
                        <m:r>
                          <a:rPr lang="en-US" altLang="ko-KR" sz="16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</m:t>
                        </m:r>
                      </m:e>
                    </m:rad>
                  </m:oMath>
                </a14:m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마른길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</a:t>
                </a:r>
                <a14:m>
                  <m:oMath xmlns:m="http://schemas.openxmlformats.org/officeDocument/2006/math"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(0.900)(9.8 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)(50.0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</m:rad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=21 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빙판길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 </a:t>
                </a:r>
                <a14:m>
                  <m:oMath xmlns:m="http://schemas.openxmlformats.org/officeDocument/2006/math"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(0.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00)(9.8 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)(50.0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</m:rad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7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9224" y="1628800"/>
            <a:ext cx="2231926" cy="191706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0582" y="4221088"/>
            <a:ext cx="2450568" cy="1755081"/>
          </a:xfrm>
          <a:prstGeom prst="rect">
            <a:avLst/>
          </a:prstGeom>
        </p:spPr>
      </p:pic>
      <p:sp>
        <p:nvSpPr>
          <p:cNvPr id="9" name="오른쪽 화살표 8"/>
          <p:cNvSpPr/>
          <p:nvPr/>
        </p:nvSpPr>
        <p:spPr bwMode="auto">
          <a:xfrm>
            <a:off x="3440832" y="4941168"/>
            <a:ext cx="216024" cy="15746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497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5.4 </a:t>
            </a:r>
            <a:r>
              <a:rPr lang="ko-KR" altLang="en-US" dirty="0" smtClean="0"/>
              <a:t>경사진 커브길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경사진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커브길의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경우 구심력의 원천은 마찰력이 아니다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마찰이 없는 경사진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커브길을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회전하는 경우와 같다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구심력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커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경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사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니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행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록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잰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값</m:t>
                    </m:r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수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직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항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력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직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다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.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도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각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루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있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다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.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구심력은 원의 중심을 향하는 수직항력의 성분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𝑠𝑖𝑛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𝑐𝑜𝑠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두식을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연립하면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𝑠𝑖𝑛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𝑛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𝑟𝑔</m:t>
                        </m:r>
                      </m:den>
                    </m:f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5.5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데이토나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500 :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안전하게 주행하기 위한 속력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v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𝑟𝑔𝑡𝑎𝑛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316 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9.8 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𝑡𝑎𝑛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31°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=43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446" y="1340768"/>
            <a:ext cx="2520951" cy="146256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0197" y="2947774"/>
            <a:ext cx="2709447" cy="194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47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5.5 </a:t>
            </a:r>
            <a:r>
              <a:rPr lang="ko-KR" altLang="en-US" dirty="0" smtClean="0"/>
              <a:t>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궤도의 위성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지구로부터 위성에 작용하는 중력이 곧 구심력이다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𝐺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𝑀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구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질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량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구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중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성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까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거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리</m:t>
                    </m:r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성의 속력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𝐺</m:t>
                            </m:r>
                            <m:sSub>
                              <m:sSub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𝑀</m:t>
                                </m:r>
                              </m:e>
                              <m:sub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𝐸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den>
                        </m:f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GPS(Global positioning System)</a:t>
                </a: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위성은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고밀도 원자시계를 갖추고 있다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수신기의 시계와 위성의 시계는 서로 시간이 맞추어 진다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endParaRPr lang="en-US" altLang="ko-KR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위성의 주기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:T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주기와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속력의 관계식 이용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𝐺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𝑀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𝐸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3/2</m:t>
                            </m:r>
                          </m:sup>
                        </m:sSup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𝐸</m:t>
                                </m:r>
                              </m:sub>
                            </m:sSub>
                          </m:e>
                        </m:rad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행성들의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주기계산에 사용</a:t>
                </a:r>
                <a:endParaRPr lang="en-US" altLang="ko-KR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24744"/>
                <a:ext cx="8928993" cy="5112568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006" y="1192820"/>
            <a:ext cx="2314057" cy="244827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4284" y="3926191"/>
            <a:ext cx="5636866" cy="20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7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30561</TotalTime>
  <Words>878</Words>
  <Application>Microsoft Office PowerPoint</Application>
  <PresentationFormat>A4 용지(210x297mm)</PresentationFormat>
  <Paragraphs>71</Paragraphs>
  <Slides>5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5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5.1 등속 원운동</vt:lpstr>
      <vt:lpstr>5.2 구심 가속도</vt:lpstr>
      <vt:lpstr>5.3 구심력</vt:lpstr>
      <vt:lpstr>5.4 경사진 커브길</vt:lpstr>
      <vt:lpstr>5.5 원 궤도의 위성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1028</cp:revision>
  <cp:lastPrinted>2001-01-04T08:41:07Z</cp:lastPrinted>
  <dcterms:created xsi:type="dcterms:W3CDTF">1998-07-27T04:31:16Z</dcterms:created>
  <dcterms:modified xsi:type="dcterms:W3CDTF">2021-04-13T05:24:29Z</dcterms:modified>
</cp:coreProperties>
</file>