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489" r:id="rId2"/>
    <p:sldId id="490" r:id="rId3"/>
    <p:sldId id="491" r:id="rId4"/>
    <p:sldId id="492" r:id="rId5"/>
    <p:sldId id="493" r:id="rId6"/>
    <p:sldId id="494" r:id="rId7"/>
    <p:sldId id="495" r:id="rId8"/>
    <p:sldId id="496" r:id="rId9"/>
    <p:sldId id="497" r:id="rId10"/>
    <p:sldId id="498" r:id="rId11"/>
    <p:sldId id="499" r:id="rId12"/>
    <p:sldId id="500" r:id="rId13"/>
    <p:sldId id="501" r:id="rId14"/>
    <p:sldId id="502" r:id="rId15"/>
    <p:sldId id="503" r:id="rId16"/>
    <p:sldId id="504" r:id="rId17"/>
    <p:sldId id="505" r:id="rId18"/>
    <p:sldId id="506" r:id="rId19"/>
    <p:sldId id="507" r:id="rId20"/>
    <p:sldId id="508" r:id="rId21"/>
  </p:sldIdLst>
  <p:sldSz cx="9906000" cy="6858000" type="A4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1" autoAdjust="0"/>
    <p:restoredTop sz="94636" autoAdjust="0"/>
  </p:normalViewPr>
  <p:slideViewPr>
    <p:cSldViewPr>
      <p:cViewPr varScale="1">
        <p:scale>
          <a:sx n="108" d="100"/>
          <a:sy n="108" d="100"/>
        </p:scale>
        <p:origin x="1314" y="10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66" y="-78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png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image" Target="../media/image2.png"/><Relationship Id="rId6" Type="http://schemas.openxmlformats.org/officeDocument/2006/relationships/image" Target="../media/image11.png"/><Relationship Id="rId5" Type="http://schemas.openxmlformats.org/officeDocument/2006/relationships/image" Target="../media/image10.wm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7.wmf"/><Relationship Id="rId1" Type="http://schemas.openxmlformats.org/officeDocument/2006/relationships/image" Target="../media/image16.png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png"/><Relationship Id="rId5" Type="http://schemas.openxmlformats.org/officeDocument/2006/relationships/image" Target="../media/image28.wmf"/><Relationship Id="rId4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image" Target="../media/image31.wmf"/><Relationship Id="rId7" Type="http://schemas.openxmlformats.org/officeDocument/2006/relationships/image" Target="../media/image35.wmf"/><Relationship Id="rId2" Type="http://schemas.openxmlformats.org/officeDocument/2006/relationships/image" Target="../media/image30.wmf"/><Relationship Id="rId1" Type="http://schemas.openxmlformats.org/officeDocument/2006/relationships/image" Target="../media/image29.png"/><Relationship Id="rId6" Type="http://schemas.openxmlformats.org/officeDocument/2006/relationships/image" Target="../media/image34.wmf"/><Relationship Id="rId5" Type="http://schemas.openxmlformats.org/officeDocument/2006/relationships/image" Target="../media/image33.wmf"/><Relationship Id="rId4" Type="http://schemas.openxmlformats.org/officeDocument/2006/relationships/image" Target="../media/image32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image" Target="../media/image17.wmf"/><Relationship Id="rId7" Type="http://schemas.openxmlformats.org/officeDocument/2006/relationships/image" Target="../media/image42.wmf"/><Relationship Id="rId2" Type="http://schemas.openxmlformats.org/officeDocument/2006/relationships/image" Target="../media/image38.png"/><Relationship Id="rId1" Type="http://schemas.openxmlformats.org/officeDocument/2006/relationships/image" Target="../media/image37.wmf"/><Relationship Id="rId6" Type="http://schemas.openxmlformats.org/officeDocument/2006/relationships/image" Target="../media/image41.wmf"/><Relationship Id="rId5" Type="http://schemas.openxmlformats.org/officeDocument/2006/relationships/image" Target="../media/image40.wmf"/><Relationship Id="rId10" Type="http://schemas.openxmlformats.org/officeDocument/2006/relationships/image" Target="../media/image45.wmf"/><Relationship Id="rId4" Type="http://schemas.openxmlformats.org/officeDocument/2006/relationships/image" Target="../media/image39.wmf"/><Relationship Id="rId9" Type="http://schemas.openxmlformats.org/officeDocument/2006/relationships/image" Target="../media/image44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13" Type="http://schemas.openxmlformats.org/officeDocument/2006/relationships/image" Target="../media/image57.wmf"/><Relationship Id="rId3" Type="http://schemas.openxmlformats.org/officeDocument/2006/relationships/image" Target="../media/image47.png"/><Relationship Id="rId7" Type="http://schemas.openxmlformats.org/officeDocument/2006/relationships/image" Target="../media/image51.wmf"/><Relationship Id="rId12" Type="http://schemas.openxmlformats.org/officeDocument/2006/relationships/image" Target="../media/image56.wmf"/><Relationship Id="rId17" Type="http://schemas.openxmlformats.org/officeDocument/2006/relationships/image" Target="../media/image61.wmf"/><Relationship Id="rId2" Type="http://schemas.openxmlformats.org/officeDocument/2006/relationships/image" Target="../media/image46.png"/><Relationship Id="rId16" Type="http://schemas.openxmlformats.org/officeDocument/2006/relationships/image" Target="../media/image60.png"/><Relationship Id="rId1" Type="http://schemas.openxmlformats.org/officeDocument/2006/relationships/image" Target="../media/image17.wmf"/><Relationship Id="rId6" Type="http://schemas.openxmlformats.org/officeDocument/2006/relationships/image" Target="../media/image50.wmf"/><Relationship Id="rId11" Type="http://schemas.openxmlformats.org/officeDocument/2006/relationships/image" Target="../media/image55.wmf"/><Relationship Id="rId5" Type="http://schemas.openxmlformats.org/officeDocument/2006/relationships/image" Target="../media/image49.wmf"/><Relationship Id="rId15" Type="http://schemas.openxmlformats.org/officeDocument/2006/relationships/image" Target="../media/image59.wmf"/><Relationship Id="rId10" Type="http://schemas.openxmlformats.org/officeDocument/2006/relationships/image" Target="../media/image54.wmf"/><Relationship Id="rId4" Type="http://schemas.openxmlformats.org/officeDocument/2006/relationships/image" Target="../media/image48.wmf"/><Relationship Id="rId9" Type="http://schemas.openxmlformats.org/officeDocument/2006/relationships/image" Target="../media/image53.wmf"/><Relationship Id="rId14" Type="http://schemas.openxmlformats.org/officeDocument/2006/relationships/image" Target="../media/image58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13" Type="http://schemas.openxmlformats.org/officeDocument/2006/relationships/image" Target="../media/image74.wmf"/><Relationship Id="rId3" Type="http://schemas.openxmlformats.org/officeDocument/2006/relationships/image" Target="../media/image64.wmf"/><Relationship Id="rId7" Type="http://schemas.openxmlformats.org/officeDocument/2006/relationships/image" Target="../media/image68.wmf"/><Relationship Id="rId12" Type="http://schemas.openxmlformats.org/officeDocument/2006/relationships/image" Target="../media/image73.wmf"/><Relationship Id="rId2" Type="http://schemas.openxmlformats.org/officeDocument/2006/relationships/image" Target="../media/image63.wmf"/><Relationship Id="rId1" Type="http://schemas.openxmlformats.org/officeDocument/2006/relationships/image" Target="../media/image62.png"/><Relationship Id="rId6" Type="http://schemas.openxmlformats.org/officeDocument/2006/relationships/image" Target="../media/image67.wmf"/><Relationship Id="rId11" Type="http://schemas.openxmlformats.org/officeDocument/2006/relationships/image" Target="../media/image72.wmf"/><Relationship Id="rId5" Type="http://schemas.openxmlformats.org/officeDocument/2006/relationships/image" Target="../media/image66.wmf"/><Relationship Id="rId10" Type="http://schemas.openxmlformats.org/officeDocument/2006/relationships/image" Target="../media/image71.wmf"/><Relationship Id="rId4" Type="http://schemas.openxmlformats.org/officeDocument/2006/relationships/image" Target="../media/image65.wmf"/><Relationship Id="rId9" Type="http://schemas.openxmlformats.org/officeDocument/2006/relationships/image" Target="../media/image70.wmf"/><Relationship Id="rId14" Type="http://schemas.openxmlformats.org/officeDocument/2006/relationships/image" Target="../media/image75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83.wmf"/><Relationship Id="rId13" Type="http://schemas.openxmlformats.org/officeDocument/2006/relationships/image" Target="../media/image88.wmf"/><Relationship Id="rId3" Type="http://schemas.openxmlformats.org/officeDocument/2006/relationships/image" Target="../media/image78.wmf"/><Relationship Id="rId7" Type="http://schemas.openxmlformats.org/officeDocument/2006/relationships/image" Target="../media/image82.wmf"/><Relationship Id="rId12" Type="http://schemas.openxmlformats.org/officeDocument/2006/relationships/image" Target="../media/image87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Relationship Id="rId6" Type="http://schemas.openxmlformats.org/officeDocument/2006/relationships/image" Target="../media/image81.wmf"/><Relationship Id="rId11" Type="http://schemas.openxmlformats.org/officeDocument/2006/relationships/image" Target="../media/image86.wmf"/><Relationship Id="rId5" Type="http://schemas.openxmlformats.org/officeDocument/2006/relationships/image" Target="../media/image80.wmf"/><Relationship Id="rId10" Type="http://schemas.openxmlformats.org/officeDocument/2006/relationships/image" Target="../media/image85.wmf"/><Relationship Id="rId4" Type="http://schemas.openxmlformats.org/officeDocument/2006/relationships/image" Target="../media/image79.wmf"/><Relationship Id="rId9" Type="http://schemas.openxmlformats.org/officeDocument/2006/relationships/image" Target="../media/image84.wmf"/><Relationship Id="rId14" Type="http://schemas.openxmlformats.org/officeDocument/2006/relationships/image" Target="../media/image89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98.wmf"/><Relationship Id="rId3" Type="http://schemas.openxmlformats.org/officeDocument/2006/relationships/image" Target="../media/image93.wmf"/><Relationship Id="rId7" Type="http://schemas.openxmlformats.org/officeDocument/2006/relationships/image" Target="../media/image97.wmf"/><Relationship Id="rId2" Type="http://schemas.openxmlformats.org/officeDocument/2006/relationships/image" Target="../media/image92.wmf"/><Relationship Id="rId1" Type="http://schemas.openxmlformats.org/officeDocument/2006/relationships/image" Target="../media/image91.wmf"/><Relationship Id="rId6" Type="http://schemas.openxmlformats.org/officeDocument/2006/relationships/image" Target="../media/image96.wmf"/><Relationship Id="rId5" Type="http://schemas.openxmlformats.org/officeDocument/2006/relationships/image" Target="../media/image95.wmf"/><Relationship Id="rId4" Type="http://schemas.openxmlformats.org/officeDocument/2006/relationships/image" Target="../media/image94.wmf"/><Relationship Id="rId9" Type="http://schemas.openxmlformats.org/officeDocument/2006/relationships/image" Target="../media/image99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wmf"/><Relationship Id="rId2" Type="http://schemas.openxmlformats.org/officeDocument/2006/relationships/image" Target="../media/image101.wmf"/><Relationship Id="rId1" Type="http://schemas.openxmlformats.org/officeDocument/2006/relationships/image" Target="../media/image100.png"/><Relationship Id="rId4" Type="http://schemas.openxmlformats.org/officeDocument/2006/relationships/image" Target="../media/image103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wmf"/><Relationship Id="rId2" Type="http://schemas.openxmlformats.org/officeDocument/2006/relationships/image" Target="../media/image105.wmf"/><Relationship Id="rId1" Type="http://schemas.openxmlformats.org/officeDocument/2006/relationships/image" Target="../media/image104.png"/><Relationship Id="rId5" Type="http://schemas.openxmlformats.org/officeDocument/2006/relationships/image" Target="../media/image108.wmf"/><Relationship Id="rId4" Type="http://schemas.openxmlformats.org/officeDocument/2006/relationships/image" Target="../media/image107.w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wmf"/><Relationship Id="rId13" Type="http://schemas.openxmlformats.org/officeDocument/2006/relationships/image" Target="../media/image121.wmf"/><Relationship Id="rId3" Type="http://schemas.openxmlformats.org/officeDocument/2006/relationships/image" Target="../media/image111.wmf"/><Relationship Id="rId7" Type="http://schemas.openxmlformats.org/officeDocument/2006/relationships/image" Target="../media/image115.wmf"/><Relationship Id="rId12" Type="http://schemas.openxmlformats.org/officeDocument/2006/relationships/image" Target="../media/image120.wmf"/><Relationship Id="rId2" Type="http://schemas.openxmlformats.org/officeDocument/2006/relationships/image" Target="../media/image110.wmf"/><Relationship Id="rId1" Type="http://schemas.openxmlformats.org/officeDocument/2006/relationships/image" Target="../media/image109.png"/><Relationship Id="rId6" Type="http://schemas.openxmlformats.org/officeDocument/2006/relationships/image" Target="../media/image114.wmf"/><Relationship Id="rId11" Type="http://schemas.openxmlformats.org/officeDocument/2006/relationships/image" Target="../media/image119.wmf"/><Relationship Id="rId5" Type="http://schemas.openxmlformats.org/officeDocument/2006/relationships/image" Target="../media/image113.wmf"/><Relationship Id="rId10" Type="http://schemas.openxmlformats.org/officeDocument/2006/relationships/image" Target="../media/image118.wmf"/><Relationship Id="rId4" Type="http://schemas.openxmlformats.org/officeDocument/2006/relationships/image" Target="../media/image112.wmf"/><Relationship Id="rId9" Type="http://schemas.openxmlformats.org/officeDocument/2006/relationships/image" Target="../media/image117.wmf"/><Relationship Id="rId14" Type="http://schemas.openxmlformats.org/officeDocument/2006/relationships/image" Target="../media/image122.wmf"/></Relationships>
</file>

<file path=ppt/drawings/_rels/vmlDrawing17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wmf"/><Relationship Id="rId3" Type="http://schemas.openxmlformats.org/officeDocument/2006/relationships/image" Target="../media/image125.wmf"/><Relationship Id="rId7" Type="http://schemas.openxmlformats.org/officeDocument/2006/relationships/image" Target="../media/image129.wmf"/><Relationship Id="rId2" Type="http://schemas.openxmlformats.org/officeDocument/2006/relationships/image" Target="../media/image124.wmf"/><Relationship Id="rId1" Type="http://schemas.openxmlformats.org/officeDocument/2006/relationships/image" Target="../media/image123.wmf"/><Relationship Id="rId6" Type="http://schemas.openxmlformats.org/officeDocument/2006/relationships/image" Target="../media/image128.wmf"/><Relationship Id="rId5" Type="http://schemas.openxmlformats.org/officeDocument/2006/relationships/image" Target="../media/image127.wmf"/><Relationship Id="rId4" Type="http://schemas.openxmlformats.org/officeDocument/2006/relationships/image" Target="../media/image126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wmf"/><Relationship Id="rId2" Type="http://schemas.openxmlformats.org/officeDocument/2006/relationships/image" Target="../media/image131.wmf"/><Relationship Id="rId1" Type="http://schemas.openxmlformats.org/officeDocument/2006/relationships/image" Target="../media/image46.png"/></Relationships>
</file>

<file path=ppt/drawings/_rels/vmlDrawing19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3" Type="http://schemas.openxmlformats.org/officeDocument/2006/relationships/image" Target="../media/image135.wmf"/><Relationship Id="rId7" Type="http://schemas.openxmlformats.org/officeDocument/2006/relationships/image" Target="../media/image139.wmf"/><Relationship Id="rId12" Type="http://schemas.openxmlformats.org/officeDocument/2006/relationships/image" Target="../media/image144.wmf"/><Relationship Id="rId2" Type="http://schemas.openxmlformats.org/officeDocument/2006/relationships/image" Target="../media/image134.wmf"/><Relationship Id="rId1" Type="http://schemas.openxmlformats.org/officeDocument/2006/relationships/image" Target="../media/image133.wmf"/><Relationship Id="rId6" Type="http://schemas.openxmlformats.org/officeDocument/2006/relationships/image" Target="../media/image138.wmf"/><Relationship Id="rId11" Type="http://schemas.openxmlformats.org/officeDocument/2006/relationships/image" Target="../media/image143.wmf"/><Relationship Id="rId5" Type="http://schemas.openxmlformats.org/officeDocument/2006/relationships/image" Target="../media/image137.wmf"/><Relationship Id="rId10" Type="http://schemas.openxmlformats.org/officeDocument/2006/relationships/image" Target="../media/image142.wmf"/><Relationship Id="rId4" Type="http://schemas.openxmlformats.org/officeDocument/2006/relationships/image" Target="../media/image136.wmf"/><Relationship Id="rId9" Type="http://schemas.openxmlformats.org/officeDocument/2006/relationships/image" Target="../media/image141.wmf"/></Relationships>
</file>

<file path=ppt/drawings/_rels/vmlDrawing2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1.wmf"/><Relationship Id="rId3" Type="http://schemas.openxmlformats.org/officeDocument/2006/relationships/image" Target="../media/image146.wmf"/><Relationship Id="rId7" Type="http://schemas.openxmlformats.org/officeDocument/2006/relationships/image" Target="../media/image150.wmf"/><Relationship Id="rId2" Type="http://schemas.openxmlformats.org/officeDocument/2006/relationships/image" Target="../media/image145.wmf"/><Relationship Id="rId1" Type="http://schemas.openxmlformats.org/officeDocument/2006/relationships/image" Target="../media/image140.png"/><Relationship Id="rId6" Type="http://schemas.openxmlformats.org/officeDocument/2006/relationships/image" Target="../media/image149.wmf"/><Relationship Id="rId5" Type="http://schemas.openxmlformats.org/officeDocument/2006/relationships/image" Target="../media/image148.wmf"/><Relationship Id="rId4" Type="http://schemas.openxmlformats.org/officeDocument/2006/relationships/image" Target="../media/image147.wmf"/></Relationships>
</file>

<file path=ppt/drawings/_rels/vmlDrawing2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13" Type="http://schemas.openxmlformats.org/officeDocument/2006/relationships/image" Target="../media/image165.wmf"/><Relationship Id="rId3" Type="http://schemas.openxmlformats.org/officeDocument/2006/relationships/image" Target="../media/image155.wmf"/><Relationship Id="rId7" Type="http://schemas.openxmlformats.org/officeDocument/2006/relationships/image" Target="../media/image159.wmf"/><Relationship Id="rId12" Type="http://schemas.openxmlformats.org/officeDocument/2006/relationships/image" Target="../media/image164.wmf"/><Relationship Id="rId2" Type="http://schemas.openxmlformats.org/officeDocument/2006/relationships/image" Target="../media/image154.wmf"/><Relationship Id="rId16" Type="http://schemas.openxmlformats.org/officeDocument/2006/relationships/image" Target="../media/image168.wmf"/><Relationship Id="rId1" Type="http://schemas.openxmlformats.org/officeDocument/2006/relationships/image" Target="../media/image153.wmf"/><Relationship Id="rId6" Type="http://schemas.openxmlformats.org/officeDocument/2006/relationships/image" Target="../media/image158.wmf"/><Relationship Id="rId11" Type="http://schemas.openxmlformats.org/officeDocument/2006/relationships/image" Target="../media/image163.wmf"/><Relationship Id="rId5" Type="http://schemas.openxmlformats.org/officeDocument/2006/relationships/image" Target="../media/image157.wmf"/><Relationship Id="rId15" Type="http://schemas.openxmlformats.org/officeDocument/2006/relationships/image" Target="../media/image167.wmf"/><Relationship Id="rId10" Type="http://schemas.openxmlformats.org/officeDocument/2006/relationships/image" Target="../media/image162.wmf"/><Relationship Id="rId4" Type="http://schemas.openxmlformats.org/officeDocument/2006/relationships/image" Target="../media/image156.wmf"/><Relationship Id="rId9" Type="http://schemas.openxmlformats.org/officeDocument/2006/relationships/image" Target="../media/image161.wmf"/><Relationship Id="rId14" Type="http://schemas.openxmlformats.org/officeDocument/2006/relationships/image" Target="../media/image166.wmf"/></Relationships>
</file>

<file path=ppt/drawings/_rels/vmlDrawing2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6.wmf"/><Relationship Id="rId13" Type="http://schemas.openxmlformats.org/officeDocument/2006/relationships/image" Target="../media/image181.wmf"/><Relationship Id="rId3" Type="http://schemas.openxmlformats.org/officeDocument/2006/relationships/image" Target="../media/image171.wmf"/><Relationship Id="rId7" Type="http://schemas.openxmlformats.org/officeDocument/2006/relationships/image" Target="../media/image175.wmf"/><Relationship Id="rId12" Type="http://schemas.openxmlformats.org/officeDocument/2006/relationships/image" Target="../media/image180.wmf"/><Relationship Id="rId2" Type="http://schemas.openxmlformats.org/officeDocument/2006/relationships/image" Target="../media/image170.wmf"/><Relationship Id="rId1" Type="http://schemas.openxmlformats.org/officeDocument/2006/relationships/image" Target="../media/image169.wmf"/><Relationship Id="rId6" Type="http://schemas.openxmlformats.org/officeDocument/2006/relationships/image" Target="../media/image174.wmf"/><Relationship Id="rId11" Type="http://schemas.openxmlformats.org/officeDocument/2006/relationships/image" Target="../media/image179.wmf"/><Relationship Id="rId5" Type="http://schemas.openxmlformats.org/officeDocument/2006/relationships/image" Target="../media/image173.wmf"/><Relationship Id="rId10" Type="http://schemas.openxmlformats.org/officeDocument/2006/relationships/image" Target="../media/image178.wmf"/><Relationship Id="rId4" Type="http://schemas.openxmlformats.org/officeDocument/2006/relationships/image" Target="../media/image172.wmf"/><Relationship Id="rId9" Type="http://schemas.openxmlformats.org/officeDocument/2006/relationships/image" Target="../media/image177.wmf"/><Relationship Id="rId14" Type="http://schemas.openxmlformats.org/officeDocument/2006/relationships/image" Target="../media/image182.wmf"/></Relationships>
</file>

<file path=ppt/drawings/_rels/vmlDrawing2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91.wmf"/><Relationship Id="rId13" Type="http://schemas.openxmlformats.org/officeDocument/2006/relationships/image" Target="../media/image196.wmf"/><Relationship Id="rId3" Type="http://schemas.openxmlformats.org/officeDocument/2006/relationships/image" Target="../media/image186.wmf"/><Relationship Id="rId7" Type="http://schemas.openxmlformats.org/officeDocument/2006/relationships/image" Target="../media/image190.wmf"/><Relationship Id="rId12" Type="http://schemas.openxmlformats.org/officeDocument/2006/relationships/image" Target="../media/image195.wmf"/><Relationship Id="rId17" Type="http://schemas.openxmlformats.org/officeDocument/2006/relationships/image" Target="../media/image200.wmf"/><Relationship Id="rId2" Type="http://schemas.openxmlformats.org/officeDocument/2006/relationships/image" Target="../media/image185.wmf"/><Relationship Id="rId16" Type="http://schemas.openxmlformats.org/officeDocument/2006/relationships/image" Target="../media/image199.wmf"/><Relationship Id="rId1" Type="http://schemas.openxmlformats.org/officeDocument/2006/relationships/image" Target="../media/image184.wmf"/><Relationship Id="rId6" Type="http://schemas.openxmlformats.org/officeDocument/2006/relationships/image" Target="../media/image189.wmf"/><Relationship Id="rId11" Type="http://schemas.openxmlformats.org/officeDocument/2006/relationships/image" Target="../media/image194.wmf"/><Relationship Id="rId5" Type="http://schemas.openxmlformats.org/officeDocument/2006/relationships/image" Target="../media/image188.wmf"/><Relationship Id="rId15" Type="http://schemas.openxmlformats.org/officeDocument/2006/relationships/image" Target="../media/image198.wmf"/><Relationship Id="rId10" Type="http://schemas.openxmlformats.org/officeDocument/2006/relationships/image" Target="../media/image193.wmf"/><Relationship Id="rId4" Type="http://schemas.openxmlformats.org/officeDocument/2006/relationships/image" Target="../media/image187.wmf"/><Relationship Id="rId9" Type="http://schemas.openxmlformats.org/officeDocument/2006/relationships/image" Target="../media/image192.wmf"/><Relationship Id="rId14" Type="http://schemas.openxmlformats.org/officeDocument/2006/relationships/image" Target="../media/image19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96DC23CD-AB85-4D49-AD68-103B5C85878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947544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66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5180156E-8AD1-44DC-9A4E-25D72194C25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7836847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ko-KR" sz="1400" b="1">
              <a:latin typeface="휴먼고딕" charset="-127"/>
              <a:ea typeface="휴먼고딕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91" name="비트맵 이미지" r:id="rId3" imgW="771429" imgH="343039" progId="PBrush">
                  <p:embed/>
                </p:oleObj>
              </mc:Choice>
              <mc:Fallback>
                <p:oleObj name="비트맵 이미지" r:id="rId3" imgW="771429" imgH="343039" progId="PBrush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sz="1400" b="1" dirty="0">
              <a:solidFill>
                <a:srgbClr val="000099"/>
              </a:solidFill>
              <a:latin typeface="휴먼고딕" charset="-127"/>
              <a:ea typeface="휴먼고딕" charset="-127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6537325" y="115888"/>
            <a:ext cx="287972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dirty="0" smtClean="0"/>
              <a:t>7.</a:t>
            </a:r>
            <a:r>
              <a:rPr lang="ko-KR" altLang="en-US" dirty="0"/>
              <a:t>정 상 자 계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8E6810E-5337-442D-B66D-E0EEE64CBF77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ko-KR" sz="1400" b="1">
              <a:latin typeface="휴먼고딕" charset="-127"/>
              <a:ea typeface="휴먼고딕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5" name="비트맵 이미지" r:id="rId3" imgW="771429" imgH="343039" progId="PBrush">
                  <p:embed/>
                </p:oleObj>
              </mc:Choice>
              <mc:Fallback>
                <p:oleObj name="비트맵 이미지" r:id="rId3" imgW="771429" imgH="343039" progId="PBrush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sz="1400" b="1" dirty="0">
              <a:solidFill>
                <a:srgbClr val="000099"/>
              </a:solidFill>
              <a:latin typeface="휴먼고딕" charset="-127"/>
              <a:ea typeface="휴먼고딕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0F3609A-EC3A-4A8F-85D3-AFFFEAEA3DA9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65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ko-KR" sz="1400" b="1">
              <a:latin typeface="휴먼고딕" charset="-127"/>
              <a:ea typeface="휴먼고딕" charset="-127"/>
            </a:endParaRPr>
          </a:p>
        </p:txBody>
      </p:sp>
      <p:graphicFrame>
        <p:nvGraphicFramePr>
          <p:cNvPr id="1026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비트맵 이미지" r:id="rId5" imgW="771429" imgH="343039" progId="PBrush">
                  <p:embed/>
                </p:oleObj>
              </mc:Choice>
              <mc:Fallback>
                <p:oleObj name="비트맵 이미지" r:id="rId5" imgW="771429" imgH="343039" progId="PBrush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71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sz="1400" b="1" dirty="0">
              <a:solidFill>
                <a:srgbClr val="000099"/>
              </a:solidFill>
              <a:latin typeface="휴먼고딕" charset="-127"/>
              <a:ea typeface="휴먼고딕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2289AAA-1CDA-4697-8077-26FB31F59818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  <p:sp>
        <p:nvSpPr>
          <p:cNvPr id="13" name="Rectangle 7"/>
          <p:cNvSpPr txBox="1">
            <a:spLocks noChangeArrowheads="1"/>
          </p:cNvSpPr>
          <p:nvPr userDrawn="1"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 userDrawn="1"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휴먼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휴먼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12" Type="http://schemas.openxmlformats.org/officeDocument/2006/relationships/image" Target="../media/image6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.wmf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5.bin"/><Relationship Id="rId10" Type="http://schemas.openxmlformats.org/officeDocument/2006/relationships/image" Target="../media/image5.wmf"/><Relationship Id="rId4" Type="http://schemas.openxmlformats.org/officeDocument/2006/relationships/image" Target="../media/image2.png"/><Relationship Id="rId9" Type="http://schemas.openxmlformats.org/officeDocument/2006/relationships/oleObject" Target="../embeddings/oleObject7.bin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oleObject" Target="../embeddings/oleObject14.bin"/><Relationship Id="rId18" Type="http://schemas.openxmlformats.org/officeDocument/2006/relationships/image" Target="../media/image13.wmf"/><Relationship Id="rId3" Type="http://schemas.openxmlformats.org/officeDocument/2006/relationships/oleObject" Target="../embeddings/oleObject9.bin"/><Relationship Id="rId21" Type="http://schemas.openxmlformats.org/officeDocument/2006/relationships/oleObject" Target="../embeddings/oleObject18.bin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10.wmf"/><Relationship Id="rId17" Type="http://schemas.openxmlformats.org/officeDocument/2006/relationships/oleObject" Target="../embeddings/oleObject16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2.wmf"/><Relationship Id="rId20" Type="http://schemas.openxmlformats.org/officeDocument/2006/relationships/image" Target="../media/image14.wmf"/><Relationship Id="rId1" Type="http://schemas.openxmlformats.org/officeDocument/2006/relationships/vmlDrawing" Target="../drawings/vmlDrawing5.vml"/><Relationship Id="rId6" Type="http://schemas.openxmlformats.org/officeDocument/2006/relationships/image" Target="../media/image7.wmf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10.bin"/><Relationship Id="rId15" Type="http://schemas.openxmlformats.org/officeDocument/2006/relationships/oleObject" Target="../embeddings/oleObject15.bin"/><Relationship Id="rId10" Type="http://schemas.openxmlformats.org/officeDocument/2006/relationships/image" Target="../media/image9.wmf"/><Relationship Id="rId19" Type="http://schemas.openxmlformats.org/officeDocument/2006/relationships/oleObject" Target="../embeddings/oleObject17.bin"/><Relationship Id="rId4" Type="http://schemas.openxmlformats.org/officeDocument/2006/relationships/image" Target="../media/image2.png"/><Relationship Id="rId9" Type="http://schemas.openxmlformats.org/officeDocument/2006/relationships/oleObject" Target="../embeddings/oleObject12.bin"/><Relationship Id="rId14" Type="http://schemas.openxmlformats.org/officeDocument/2006/relationships/image" Target="../media/image11.png"/><Relationship Id="rId22" Type="http://schemas.openxmlformats.org/officeDocument/2006/relationships/image" Target="../media/image15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13" Type="http://schemas.openxmlformats.org/officeDocument/2006/relationships/oleObject" Target="../embeddings/oleObject24.bin"/><Relationship Id="rId18" Type="http://schemas.openxmlformats.org/officeDocument/2006/relationships/image" Target="../media/image23.png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1.bin"/><Relationship Id="rId12" Type="http://schemas.openxmlformats.org/officeDocument/2006/relationships/image" Target="../media/image20.wmf"/><Relationship Id="rId17" Type="http://schemas.openxmlformats.org/officeDocument/2006/relationships/oleObject" Target="../embeddings/oleObject26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22.wmf"/><Relationship Id="rId1" Type="http://schemas.openxmlformats.org/officeDocument/2006/relationships/vmlDrawing" Target="../drawings/vmlDrawing6.vml"/><Relationship Id="rId6" Type="http://schemas.openxmlformats.org/officeDocument/2006/relationships/image" Target="../media/image17.wmf"/><Relationship Id="rId11" Type="http://schemas.openxmlformats.org/officeDocument/2006/relationships/oleObject" Target="../embeddings/oleObject23.bin"/><Relationship Id="rId5" Type="http://schemas.openxmlformats.org/officeDocument/2006/relationships/oleObject" Target="../embeddings/oleObject20.bin"/><Relationship Id="rId15" Type="http://schemas.openxmlformats.org/officeDocument/2006/relationships/oleObject" Target="../embeddings/oleObject25.bin"/><Relationship Id="rId10" Type="http://schemas.openxmlformats.org/officeDocument/2006/relationships/image" Target="../media/image19.wmf"/><Relationship Id="rId4" Type="http://schemas.openxmlformats.org/officeDocument/2006/relationships/image" Target="../media/image16.png"/><Relationship Id="rId9" Type="http://schemas.openxmlformats.org/officeDocument/2006/relationships/oleObject" Target="../embeddings/oleObject22.bin"/><Relationship Id="rId14" Type="http://schemas.openxmlformats.org/officeDocument/2006/relationships/image" Target="../media/image21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28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5.wmf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27.wmf"/><Relationship Id="rId4" Type="http://schemas.openxmlformats.org/officeDocument/2006/relationships/image" Target="../media/image24.png"/><Relationship Id="rId9" Type="http://schemas.openxmlformats.org/officeDocument/2006/relationships/oleObject" Target="../embeddings/oleObject30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13" Type="http://schemas.openxmlformats.org/officeDocument/2006/relationships/oleObject" Target="../embeddings/oleObject37.bin"/><Relationship Id="rId18" Type="http://schemas.openxmlformats.org/officeDocument/2006/relationships/image" Target="../media/image36.wmf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4.bin"/><Relationship Id="rId12" Type="http://schemas.openxmlformats.org/officeDocument/2006/relationships/image" Target="../media/image33.wmf"/><Relationship Id="rId17" Type="http://schemas.openxmlformats.org/officeDocument/2006/relationships/oleObject" Target="../embeddings/oleObject39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5.w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30.wmf"/><Relationship Id="rId11" Type="http://schemas.openxmlformats.org/officeDocument/2006/relationships/oleObject" Target="../embeddings/oleObject36.bin"/><Relationship Id="rId5" Type="http://schemas.openxmlformats.org/officeDocument/2006/relationships/oleObject" Target="../embeddings/oleObject33.bin"/><Relationship Id="rId15" Type="http://schemas.openxmlformats.org/officeDocument/2006/relationships/oleObject" Target="../embeddings/oleObject38.bin"/><Relationship Id="rId10" Type="http://schemas.openxmlformats.org/officeDocument/2006/relationships/image" Target="../media/image32.wmf"/><Relationship Id="rId4" Type="http://schemas.openxmlformats.org/officeDocument/2006/relationships/image" Target="../media/image29.png"/><Relationship Id="rId9" Type="http://schemas.openxmlformats.org/officeDocument/2006/relationships/oleObject" Target="../embeddings/oleObject35.bin"/><Relationship Id="rId14" Type="http://schemas.openxmlformats.org/officeDocument/2006/relationships/image" Target="../media/image34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openxmlformats.org/officeDocument/2006/relationships/oleObject" Target="../embeddings/oleObject45.bin"/><Relationship Id="rId18" Type="http://schemas.openxmlformats.org/officeDocument/2006/relationships/image" Target="../media/image43.wmf"/><Relationship Id="rId3" Type="http://schemas.openxmlformats.org/officeDocument/2006/relationships/oleObject" Target="../embeddings/oleObject40.bin"/><Relationship Id="rId21" Type="http://schemas.openxmlformats.org/officeDocument/2006/relationships/oleObject" Target="../embeddings/oleObject49.bin"/><Relationship Id="rId7" Type="http://schemas.openxmlformats.org/officeDocument/2006/relationships/oleObject" Target="../embeddings/oleObject42.bin"/><Relationship Id="rId12" Type="http://schemas.openxmlformats.org/officeDocument/2006/relationships/image" Target="../media/image40.wmf"/><Relationship Id="rId17" Type="http://schemas.openxmlformats.org/officeDocument/2006/relationships/oleObject" Target="../embeddings/oleObject47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42.wmf"/><Relationship Id="rId20" Type="http://schemas.openxmlformats.org/officeDocument/2006/relationships/image" Target="../media/image44.wmf"/><Relationship Id="rId1" Type="http://schemas.openxmlformats.org/officeDocument/2006/relationships/vmlDrawing" Target="../drawings/vmlDrawing9.vml"/><Relationship Id="rId6" Type="http://schemas.openxmlformats.org/officeDocument/2006/relationships/image" Target="../media/image38.png"/><Relationship Id="rId11" Type="http://schemas.openxmlformats.org/officeDocument/2006/relationships/oleObject" Target="../embeddings/oleObject44.bin"/><Relationship Id="rId5" Type="http://schemas.openxmlformats.org/officeDocument/2006/relationships/oleObject" Target="../embeddings/oleObject41.bin"/><Relationship Id="rId15" Type="http://schemas.openxmlformats.org/officeDocument/2006/relationships/oleObject" Target="../embeddings/oleObject46.bin"/><Relationship Id="rId10" Type="http://schemas.openxmlformats.org/officeDocument/2006/relationships/image" Target="../media/image39.wmf"/><Relationship Id="rId19" Type="http://schemas.openxmlformats.org/officeDocument/2006/relationships/oleObject" Target="../embeddings/oleObject48.bin"/><Relationship Id="rId4" Type="http://schemas.openxmlformats.org/officeDocument/2006/relationships/image" Target="../media/image37.wmf"/><Relationship Id="rId9" Type="http://schemas.openxmlformats.org/officeDocument/2006/relationships/oleObject" Target="../embeddings/oleObject43.bin"/><Relationship Id="rId14" Type="http://schemas.openxmlformats.org/officeDocument/2006/relationships/image" Target="../media/image41.wmf"/><Relationship Id="rId22" Type="http://schemas.openxmlformats.org/officeDocument/2006/relationships/image" Target="../media/image45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oleObject" Target="../embeddings/oleObject55.bin"/><Relationship Id="rId18" Type="http://schemas.openxmlformats.org/officeDocument/2006/relationships/image" Target="../media/image52.wmf"/><Relationship Id="rId26" Type="http://schemas.openxmlformats.org/officeDocument/2006/relationships/image" Target="../media/image56.wmf"/><Relationship Id="rId3" Type="http://schemas.openxmlformats.org/officeDocument/2006/relationships/oleObject" Target="../embeddings/oleObject50.bin"/><Relationship Id="rId21" Type="http://schemas.openxmlformats.org/officeDocument/2006/relationships/oleObject" Target="../embeddings/oleObject59.bin"/><Relationship Id="rId34" Type="http://schemas.openxmlformats.org/officeDocument/2006/relationships/image" Target="../media/image60.png"/><Relationship Id="rId7" Type="http://schemas.openxmlformats.org/officeDocument/2006/relationships/oleObject" Target="../embeddings/oleObject52.bin"/><Relationship Id="rId12" Type="http://schemas.openxmlformats.org/officeDocument/2006/relationships/image" Target="../media/image49.wmf"/><Relationship Id="rId17" Type="http://schemas.openxmlformats.org/officeDocument/2006/relationships/oleObject" Target="../embeddings/oleObject57.bin"/><Relationship Id="rId25" Type="http://schemas.openxmlformats.org/officeDocument/2006/relationships/oleObject" Target="../embeddings/oleObject61.bin"/><Relationship Id="rId33" Type="http://schemas.openxmlformats.org/officeDocument/2006/relationships/oleObject" Target="../embeddings/oleObject65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51.wmf"/><Relationship Id="rId20" Type="http://schemas.openxmlformats.org/officeDocument/2006/relationships/image" Target="../media/image53.wmf"/><Relationship Id="rId29" Type="http://schemas.openxmlformats.org/officeDocument/2006/relationships/oleObject" Target="../embeddings/oleObject63.bin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6.png"/><Relationship Id="rId11" Type="http://schemas.openxmlformats.org/officeDocument/2006/relationships/oleObject" Target="../embeddings/oleObject54.bin"/><Relationship Id="rId24" Type="http://schemas.openxmlformats.org/officeDocument/2006/relationships/image" Target="../media/image55.wmf"/><Relationship Id="rId32" Type="http://schemas.openxmlformats.org/officeDocument/2006/relationships/image" Target="../media/image59.wmf"/><Relationship Id="rId5" Type="http://schemas.openxmlformats.org/officeDocument/2006/relationships/oleObject" Target="../embeddings/oleObject51.bin"/><Relationship Id="rId15" Type="http://schemas.openxmlformats.org/officeDocument/2006/relationships/oleObject" Target="../embeddings/oleObject56.bin"/><Relationship Id="rId23" Type="http://schemas.openxmlformats.org/officeDocument/2006/relationships/oleObject" Target="../embeddings/oleObject60.bin"/><Relationship Id="rId28" Type="http://schemas.openxmlformats.org/officeDocument/2006/relationships/image" Target="../media/image57.wmf"/><Relationship Id="rId36" Type="http://schemas.openxmlformats.org/officeDocument/2006/relationships/image" Target="../media/image61.wmf"/><Relationship Id="rId10" Type="http://schemas.openxmlformats.org/officeDocument/2006/relationships/image" Target="../media/image48.wmf"/><Relationship Id="rId19" Type="http://schemas.openxmlformats.org/officeDocument/2006/relationships/oleObject" Target="../embeddings/oleObject58.bin"/><Relationship Id="rId31" Type="http://schemas.openxmlformats.org/officeDocument/2006/relationships/oleObject" Target="../embeddings/oleObject64.bin"/><Relationship Id="rId4" Type="http://schemas.openxmlformats.org/officeDocument/2006/relationships/image" Target="../media/image17.wmf"/><Relationship Id="rId9" Type="http://schemas.openxmlformats.org/officeDocument/2006/relationships/oleObject" Target="../embeddings/oleObject53.bin"/><Relationship Id="rId14" Type="http://schemas.openxmlformats.org/officeDocument/2006/relationships/image" Target="../media/image50.wmf"/><Relationship Id="rId22" Type="http://schemas.openxmlformats.org/officeDocument/2006/relationships/image" Target="../media/image54.wmf"/><Relationship Id="rId27" Type="http://schemas.openxmlformats.org/officeDocument/2006/relationships/oleObject" Target="../embeddings/oleObject62.bin"/><Relationship Id="rId30" Type="http://schemas.openxmlformats.org/officeDocument/2006/relationships/image" Target="../media/image58.wmf"/><Relationship Id="rId35" Type="http://schemas.openxmlformats.org/officeDocument/2006/relationships/oleObject" Target="../embeddings/oleObject66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13" Type="http://schemas.openxmlformats.org/officeDocument/2006/relationships/oleObject" Target="../embeddings/oleObject72.bin"/><Relationship Id="rId18" Type="http://schemas.openxmlformats.org/officeDocument/2006/relationships/image" Target="../media/image69.wmf"/><Relationship Id="rId26" Type="http://schemas.openxmlformats.org/officeDocument/2006/relationships/image" Target="../media/image73.wmf"/><Relationship Id="rId3" Type="http://schemas.openxmlformats.org/officeDocument/2006/relationships/oleObject" Target="../embeddings/oleObject67.bin"/><Relationship Id="rId21" Type="http://schemas.openxmlformats.org/officeDocument/2006/relationships/oleObject" Target="../embeddings/oleObject76.bin"/><Relationship Id="rId7" Type="http://schemas.openxmlformats.org/officeDocument/2006/relationships/oleObject" Target="../embeddings/oleObject69.bin"/><Relationship Id="rId12" Type="http://schemas.openxmlformats.org/officeDocument/2006/relationships/image" Target="../media/image66.wmf"/><Relationship Id="rId17" Type="http://schemas.openxmlformats.org/officeDocument/2006/relationships/oleObject" Target="../embeddings/oleObject74.bin"/><Relationship Id="rId25" Type="http://schemas.openxmlformats.org/officeDocument/2006/relationships/oleObject" Target="../embeddings/oleObject78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68.wmf"/><Relationship Id="rId20" Type="http://schemas.openxmlformats.org/officeDocument/2006/relationships/image" Target="../media/image70.wmf"/><Relationship Id="rId29" Type="http://schemas.openxmlformats.org/officeDocument/2006/relationships/oleObject" Target="../embeddings/oleObject80.bin"/><Relationship Id="rId1" Type="http://schemas.openxmlformats.org/officeDocument/2006/relationships/vmlDrawing" Target="../drawings/vmlDrawing11.vml"/><Relationship Id="rId6" Type="http://schemas.openxmlformats.org/officeDocument/2006/relationships/image" Target="../media/image63.wmf"/><Relationship Id="rId11" Type="http://schemas.openxmlformats.org/officeDocument/2006/relationships/oleObject" Target="../embeddings/oleObject71.bin"/><Relationship Id="rId24" Type="http://schemas.openxmlformats.org/officeDocument/2006/relationships/image" Target="../media/image72.wmf"/><Relationship Id="rId5" Type="http://schemas.openxmlformats.org/officeDocument/2006/relationships/oleObject" Target="../embeddings/oleObject68.bin"/><Relationship Id="rId15" Type="http://schemas.openxmlformats.org/officeDocument/2006/relationships/oleObject" Target="../embeddings/oleObject73.bin"/><Relationship Id="rId23" Type="http://schemas.openxmlformats.org/officeDocument/2006/relationships/oleObject" Target="../embeddings/oleObject77.bin"/><Relationship Id="rId28" Type="http://schemas.openxmlformats.org/officeDocument/2006/relationships/image" Target="../media/image74.wmf"/><Relationship Id="rId10" Type="http://schemas.openxmlformats.org/officeDocument/2006/relationships/image" Target="../media/image65.wmf"/><Relationship Id="rId19" Type="http://schemas.openxmlformats.org/officeDocument/2006/relationships/oleObject" Target="../embeddings/oleObject75.bin"/><Relationship Id="rId4" Type="http://schemas.openxmlformats.org/officeDocument/2006/relationships/image" Target="../media/image62.png"/><Relationship Id="rId9" Type="http://schemas.openxmlformats.org/officeDocument/2006/relationships/oleObject" Target="../embeddings/oleObject70.bin"/><Relationship Id="rId14" Type="http://schemas.openxmlformats.org/officeDocument/2006/relationships/image" Target="../media/image67.wmf"/><Relationship Id="rId22" Type="http://schemas.openxmlformats.org/officeDocument/2006/relationships/image" Target="../media/image71.wmf"/><Relationship Id="rId27" Type="http://schemas.openxmlformats.org/officeDocument/2006/relationships/oleObject" Target="../embeddings/oleObject79.bin"/><Relationship Id="rId30" Type="http://schemas.openxmlformats.org/officeDocument/2006/relationships/image" Target="../media/image75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13" Type="http://schemas.openxmlformats.org/officeDocument/2006/relationships/image" Target="../media/image80.wmf"/><Relationship Id="rId18" Type="http://schemas.openxmlformats.org/officeDocument/2006/relationships/oleObject" Target="../embeddings/oleObject88.bin"/><Relationship Id="rId26" Type="http://schemas.openxmlformats.org/officeDocument/2006/relationships/oleObject" Target="../embeddings/oleObject92.bin"/><Relationship Id="rId3" Type="http://schemas.openxmlformats.org/officeDocument/2006/relationships/image" Target="../media/image90.png"/><Relationship Id="rId21" Type="http://schemas.openxmlformats.org/officeDocument/2006/relationships/image" Target="../media/image84.wmf"/><Relationship Id="rId7" Type="http://schemas.openxmlformats.org/officeDocument/2006/relationships/image" Target="../media/image77.wmf"/><Relationship Id="rId12" Type="http://schemas.openxmlformats.org/officeDocument/2006/relationships/oleObject" Target="../embeddings/oleObject85.bin"/><Relationship Id="rId17" Type="http://schemas.openxmlformats.org/officeDocument/2006/relationships/image" Target="../media/image82.wmf"/><Relationship Id="rId25" Type="http://schemas.openxmlformats.org/officeDocument/2006/relationships/image" Target="../media/image86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87.bin"/><Relationship Id="rId20" Type="http://schemas.openxmlformats.org/officeDocument/2006/relationships/oleObject" Target="../embeddings/oleObject89.bin"/><Relationship Id="rId29" Type="http://schemas.openxmlformats.org/officeDocument/2006/relationships/image" Target="../media/image88.wmf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82.bin"/><Relationship Id="rId11" Type="http://schemas.openxmlformats.org/officeDocument/2006/relationships/image" Target="../media/image79.wmf"/><Relationship Id="rId24" Type="http://schemas.openxmlformats.org/officeDocument/2006/relationships/oleObject" Target="../embeddings/oleObject91.bin"/><Relationship Id="rId5" Type="http://schemas.openxmlformats.org/officeDocument/2006/relationships/image" Target="../media/image76.wmf"/><Relationship Id="rId15" Type="http://schemas.openxmlformats.org/officeDocument/2006/relationships/image" Target="../media/image81.wmf"/><Relationship Id="rId23" Type="http://schemas.openxmlformats.org/officeDocument/2006/relationships/image" Target="../media/image85.wmf"/><Relationship Id="rId28" Type="http://schemas.openxmlformats.org/officeDocument/2006/relationships/oleObject" Target="../embeddings/oleObject93.bin"/><Relationship Id="rId10" Type="http://schemas.openxmlformats.org/officeDocument/2006/relationships/oleObject" Target="../embeddings/oleObject84.bin"/><Relationship Id="rId19" Type="http://schemas.openxmlformats.org/officeDocument/2006/relationships/image" Target="../media/image83.wmf"/><Relationship Id="rId31" Type="http://schemas.openxmlformats.org/officeDocument/2006/relationships/image" Target="../media/image89.wmf"/><Relationship Id="rId4" Type="http://schemas.openxmlformats.org/officeDocument/2006/relationships/oleObject" Target="../embeddings/oleObject81.bin"/><Relationship Id="rId9" Type="http://schemas.openxmlformats.org/officeDocument/2006/relationships/image" Target="../media/image78.wmf"/><Relationship Id="rId14" Type="http://schemas.openxmlformats.org/officeDocument/2006/relationships/oleObject" Target="../embeddings/oleObject86.bin"/><Relationship Id="rId22" Type="http://schemas.openxmlformats.org/officeDocument/2006/relationships/oleObject" Target="../embeddings/oleObject90.bin"/><Relationship Id="rId27" Type="http://schemas.openxmlformats.org/officeDocument/2006/relationships/image" Target="../media/image87.wmf"/><Relationship Id="rId30" Type="http://schemas.openxmlformats.org/officeDocument/2006/relationships/oleObject" Target="../embeddings/oleObject94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wmf"/><Relationship Id="rId13" Type="http://schemas.openxmlformats.org/officeDocument/2006/relationships/oleObject" Target="../embeddings/oleObject100.bin"/><Relationship Id="rId18" Type="http://schemas.openxmlformats.org/officeDocument/2006/relationships/image" Target="../media/image98.wmf"/><Relationship Id="rId3" Type="http://schemas.openxmlformats.org/officeDocument/2006/relationships/oleObject" Target="../embeddings/oleObject95.bin"/><Relationship Id="rId7" Type="http://schemas.openxmlformats.org/officeDocument/2006/relationships/oleObject" Target="../embeddings/oleObject97.bin"/><Relationship Id="rId12" Type="http://schemas.openxmlformats.org/officeDocument/2006/relationships/image" Target="../media/image95.wmf"/><Relationship Id="rId17" Type="http://schemas.openxmlformats.org/officeDocument/2006/relationships/oleObject" Target="../embeddings/oleObject102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97.wmf"/><Relationship Id="rId20" Type="http://schemas.openxmlformats.org/officeDocument/2006/relationships/image" Target="../media/image99.wmf"/><Relationship Id="rId1" Type="http://schemas.openxmlformats.org/officeDocument/2006/relationships/vmlDrawing" Target="../drawings/vmlDrawing13.vml"/><Relationship Id="rId6" Type="http://schemas.openxmlformats.org/officeDocument/2006/relationships/image" Target="../media/image92.wmf"/><Relationship Id="rId11" Type="http://schemas.openxmlformats.org/officeDocument/2006/relationships/oleObject" Target="../embeddings/oleObject99.bin"/><Relationship Id="rId5" Type="http://schemas.openxmlformats.org/officeDocument/2006/relationships/oleObject" Target="../embeddings/oleObject96.bin"/><Relationship Id="rId15" Type="http://schemas.openxmlformats.org/officeDocument/2006/relationships/oleObject" Target="../embeddings/oleObject101.bin"/><Relationship Id="rId10" Type="http://schemas.openxmlformats.org/officeDocument/2006/relationships/image" Target="../media/image94.wmf"/><Relationship Id="rId19" Type="http://schemas.openxmlformats.org/officeDocument/2006/relationships/oleObject" Target="../embeddings/oleObject103.bin"/><Relationship Id="rId4" Type="http://schemas.openxmlformats.org/officeDocument/2006/relationships/image" Target="../media/image91.wmf"/><Relationship Id="rId9" Type="http://schemas.openxmlformats.org/officeDocument/2006/relationships/oleObject" Target="../embeddings/oleObject98.bin"/><Relationship Id="rId14" Type="http://schemas.openxmlformats.org/officeDocument/2006/relationships/image" Target="../media/image96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wmf"/><Relationship Id="rId3" Type="http://schemas.openxmlformats.org/officeDocument/2006/relationships/oleObject" Target="../embeddings/oleObject104.bin"/><Relationship Id="rId7" Type="http://schemas.openxmlformats.org/officeDocument/2006/relationships/oleObject" Target="../embeddings/oleObject10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01.wmf"/><Relationship Id="rId5" Type="http://schemas.openxmlformats.org/officeDocument/2006/relationships/oleObject" Target="../embeddings/oleObject105.bin"/><Relationship Id="rId10" Type="http://schemas.openxmlformats.org/officeDocument/2006/relationships/image" Target="../media/image103.wmf"/><Relationship Id="rId4" Type="http://schemas.openxmlformats.org/officeDocument/2006/relationships/image" Target="../media/image100.png"/><Relationship Id="rId9" Type="http://schemas.openxmlformats.org/officeDocument/2006/relationships/oleObject" Target="../embeddings/oleObject107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wmf"/><Relationship Id="rId3" Type="http://schemas.openxmlformats.org/officeDocument/2006/relationships/oleObject" Target="../embeddings/oleObject108.bin"/><Relationship Id="rId7" Type="http://schemas.openxmlformats.org/officeDocument/2006/relationships/oleObject" Target="../embeddings/oleObject110.bin"/><Relationship Id="rId12" Type="http://schemas.openxmlformats.org/officeDocument/2006/relationships/image" Target="../media/image108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05.wmf"/><Relationship Id="rId11" Type="http://schemas.openxmlformats.org/officeDocument/2006/relationships/oleObject" Target="../embeddings/oleObject112.bin"/><Relationship Id="rId5" Type="http://schemas.openxmlformats.org/officeDocument/2006/relationships/oleObject" Target="../embeddings/oleObject109.bin"/><Relationship Id="rId10" Type="http://schemas.openxmlformats.org/officeDocument/2006/relationships/image" Target="../media/image107.wmf"/><Relationship Id="rId4" Type="http://schemas.openxmlformats.org/officeDocument/2006/relationships/image" Target="../media/image104.png"/><Relationship Id="rId9" Type="http://schemas.openxmlformats.org/officeDocument/2006/relationships/oleObject" Target="../embeddings/oleObject111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wmf"/><Relationship Id="rId13" Type="http://schemas.openxmlformats.org/officeDocument/2006/relationships/oleObject" Target="../embeddings/oleObject117.bin"/><Relationship Id="rId18" Type="http://schemas.openxmlformats.org/officeDocument/2006/relationships/image" Target="../media/image116.wmf"/><Relationship Id="rId26" Type="http://schemas.openxmlformats.org/officeDocument/2006/relationships/image" Target="../media/image120.wmf"/><Relationship Id="rId3" Type="http://schemas.openxmlformats.org/officeDocument/2006/relationships/oleObject" Target="NULL"/><Relationship Id="rId21" Type="http://schemas.openxmlformats.org/officeDocument/2006/relationships/oleObject" Target="../embeddings/oleObject121.bin"/><Relationship Id="rId7" Type="http://schemas.openxmlformats.org/officeDocument/2006/relationships/oleObject" Target="../embeddings/oleObject114.bin"/><Relationship Id="rId12" Type="http://schemas.openxmlformats.org/officeDocument/2006/relationships/image" Target="../media/image113.wmf"/><Relationship Id="rId17" Type="http://schemas.openxmlformats.org/officeDocument/2006/relationships/oleObject" Target="../embeddings/oleObject119.bin"/><Relationship Id="rId25" Type="http://schemas.openxmlformats.org/officeDocument/2006/relationships/oleObject" Target="../embeddings/oleObject123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15.wmf"/><Relationship Id="rId20" Type="http://schemas.openxmlformats.org/officeDocument/2006/relationships/image" Target="../media/image117.wmf"/><Relationship Id="rId29" Type="http://schemas.openxmlformats.org/officeDocument/2006/relationships/oleObject" Target="../embeddings/oleObject125.bin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10.wmf"/><Relationship Id="rId11" Type="http://schemas.openxmlformats.org/officeDocument/2006/relationships/oleObject" Target="../embeddings/oleObject116.bin"/><Relationship Id="rId24" Type="http://schemas.openxmlformats.org/officeDocument/2006/relationships/image" Target="../media/image119.wmf"/><Relationship Id="rId5" Type="http://schemas.openxmlformats.org/officeDocument/2006/relationships/oleObject" Target="../embeddings/oleObject113.bin"/><Relationship Id="rId15" Type="http://schemas.openxmlformats.org/officeDocument/2006/relationships/oleObject" Target="../embeddings/oleObject118.bin"/><Relationship Id="rId23" Type="http://schemas.openxmlformats.org/officeDocument/2006/relationships/oleObject" Target="../embeddings/oleObject122.bin"/><Relationship Id="rId28" Type="http://schemas.openxmlformats.org/officeDocument/2006/relationships/image" Target="../media/image121.wmf"/><Relationship Id="rId10" Type="http://schemas.openxmlformats.org/officeDocument/2006/relationships/image" Target="../media/image112.wmf"/><Relationship Id="rId19" Type="http://schemas.openxmlformats.org/officeDocument/2006/relationships/oleObject" Target="../embeddings/oleObject120.bin"/><Relationship Id="rId4" Type="http://schemas.openxmlformats.org/officeDocument/2006/relationships/image" Target="../media/image109.png"/><Relationship Id="rId9" Type="http://schemas.openxmlformats.org/officeDocument/2006/relationships/oleObject" Target="../embeddings/oleObject115.bin"/><Relationship Id="rId14" Type="http://schemas.openxmlformats.org/officeDocument/2006/relationships/image" Target="../media/image114.wmf"/><Relationship Id="rId22" Type="http://schemas.openxmlformats.org/officeDocument/2006/relationships/image" Target="../media/image118.wmf"/><Relationship Id="rId27" Type="http://schemas.openxmlformats.org/officeDocument/2006/relationships/oleObject" Target="../embeddings/oleObject124.bin"/><Relationship Id="rId30" Type="http://schemas.openxmlformats.org/officeDocument/2006/relationships/image" Target="../media/image122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wmf"/><Relationship Id="rId13" Type="http://schemas.openxmlformats.org/officeDocument/2006/relationships/oleObject" Target="../embeddings/oleObject131.bin"/><Relationship Id="rId18" Type="http://schemas.openxmlformats.org/officeDocument/2006/relationships/image" Target="../media/image130.wmf"/><Relationship Id="rId3" Type="http://schemas.openxmlformats.org/officeDocument/2006/relationships/oleObject" Target="../embeddings/oleObject126.bin"/><Relationship Id="rId7" Type="http://schemas.openxmlformats.org/officeDocument/2006/relationships/oleObject" Target="../embeddings/oleObject128.bin"/><Relationship Id="rId12" Type="http://schemas.openxmlformats.org/officeDocument/2006/relationships/image" Target="../media/image127.wmf"/><Relationship Id="rId17" Type="http://schemas.openxmlformats.org/officeDocument/2006/relationships/oleObject" Target="../embeddings/oleObject133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29.wmf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24.wmf"/><Relationship Id="rId11" Type="http://schemas.openxmlformats.org/officeDocument/2006/relationships/oleObject" Target="../embeddings/oleObject130.bin"/><Relationship Id="rId5" Type="http://schemas.openxmlformats.org/officeDocument/2006/relationships/oleObject" Target="../embeddings/oleObject127.bin"/><Relationship Id="rId15" Type="http://schemas.openxmlformats.org/officeDocument/2006/relationships/oleObject" Target="../embeddings/oleObject132.bin"/><Relationship Id="rId10" Type="http://schemas.openxmlformats.org/officeDocument/2006/relationships/image" Target="../media/image126.wmf"/><Relationship Id="rId4" Type="http://schemas.openxmlformats.org/officeDocument/2006/relationships/image" Target="../media/image123.wmf"/><Relationship Id="rId9" Type="http://schemas.openxmlformats.org/officeDocument/2006/relationships/oleObject" Target="../embeddings/oleObject129.bin"/><Relationship Id="rId14" Type="http://schemas.openxmlformats.org/officeDocument/2006/relationships/image" Target="../media/image128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wmf"/><Relationship Id="rId3" Type="http://schemas.openxmlformats.org/officeDocument/2006/relationships/oleObject" Target="../embeddings/oleObject134.bin"/><Relationship Id="rId7" Type="http://schemas.openxmlformats.org/officeDocument/2006/relationships/oleObject" Target="../embeddings/oleObject13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31.wmf"/><Relationship Id="rId5" Type="http://schemas.openxmlformats.org/officeDocument/2006/relationships/oleObject" Target="../embeddings/oleObject135.bin"/><Relationship Id="rId4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wmf"/><Relationship Id="rId13" Type="http://schemas.openxmlformats.org/officeDocument/2006/relationships/oleObject" Target="../embeddings/oleObject142.bin"/><Relationship Id="rId18" Type="http://schemas.openxmlformats.org/officeDocument/2006/relationships/oleObject" Target="../embeddings/oleObject145.bin"/><Relationship Id="rId26" Type="http://schemas.openxmlformats.org/officeDocument/2006/relationships/oleObject" Target="../embeddings/oleObject149.bin"/><Relationship Id="rId3" Type="http://schemas.openxmlformats.org/officeDocument/2006/relationships/oleObject" Target="../embeddings/oleObject137.bin"/><Relationship Id="rId21" Type="http://schemas.openxmlformats.org/officeDocument/2006/relationships/image" Target="../media/image141.wmf"/><Relationship Id="rId7" Type="http://schemas.openxmlformats.org/officeDocument/2006/relationships/oleObject" Target="../embeddings/oleObject139.bin"/><Relationship Id="rId12" Type="http://schemas.openxmlformats.org/officeDocument/2006/relationships/image" Target="../media/image137.wmf"/><Relationship Id="rId17" Type="http://schemas.openxmlformats.org/officeDocument/2006/relationships/image" Target="../media/image139.wmf"/><Relationship Id="rId25" Type="http://schemas.openxmlformats.org/officeDocument/2006/relationships/image" Target="../media/image143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44.bin"/><Relationship Id="rId20" Type="http://schemas.openxmlformats.org/officeDocument/2006/relationships/oleObject" Target="../embeddings/oleObject146.bin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34.wmf"/><Relationship Id="rId11" Type="http://schemas.openxmlformats.org/officeDocument/2006/relationships/oleObject" Target="../embeddings/oleObject141.bin"/><Relationship Id="rId24" Type="http://schemas.openxmlformats.org/officeDocument/2006/relationships/oleObject" Target="../embeddings/oleObject148.bin"/><Relationship Id="rId5" Type="http://schemas.openxmlformats.org/officeDocument/2006/relationships/oleObject" Target="../embeddings/oleObject138.bin"/><Relationship Id="rId15" Type="http://schemas.openxmlformats.org/officeDocument/2006/relationships/image" Target="../media/image138.wmf"/><Relationship Id="rId23" Type="http://schemas.openxmlformats.org/officeDocument/2006/relationships/image" Target="../media/image142.wmf"/><Relationship Id="rId10" Type="http://schemas.openxmlformats.org/officeDocument/2006/relationships/image" Target="../media/image136.wmf"/><Relationship Id="rId19" Type="http://schemas.openxmlformats.org/officeDocument/2006/relationships/image" Target="../media/image140.png"/><Relationship Id="rId4" Type="http://schemas.openxmlformats.org/officeDocument/2006/relationships/image" Target="../media/image133.wmf"/><Relationship Id="rId9" Type="http://schemas.openxmlformats.org/officeDocument/2006/relationships/oleObject" Target="../embeddings/oleObject140.bin"/><Relationship Id="rId14" Type="http://schemas.openxmlformats.org/officeDocument/2006/relationships/oleObject" Target="../embeddings/oleObject143.bin"/><Relationship Id="rId22" Type="http://schemas.openxmlformats.org/officeDocument/2006/relationships/oleObject" Target="../embeddings/oleObject147.bin"/><Relationship Id="rId27" Type="http://schemas.openxmlformats.org/officeDocument/2006/relationships/image" Target="../media/image144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2.bin"/><Relationship Id="rId13" Type="http://schemas.openxmlformats.org/officeDocument/2006/relationships/image" Target="../media/image148.wmf"/><Relationship Id="rId18" Type="http://schemas.openxmlformats.org/officeDocument/2006/relationships/oleObject" Target="../embeddings/oleObject157.bin"/><Relationship Id="rId3" Type="http://schemas.openxmlformats.org/officeDocument/2006/relationships/image" Target="../media/image152.png"/><Relationship Id="rId7" Type="http://schemas.openxmlformats.org/officeDocument/2006/relationships/image" Target="../media/image145.wmf"/><Relationship Id="rId12" Type="http://schemas.openxmlformats.org/officeDocument/2006/relationships/oleObject" Target="../embeddings/oleObject154.bin"/><Relationship Id="rId17" Type="http://schemas.openxmlformats.org/officeDocument/2006/relationships/image" Target="../media/image150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56.bin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151.bin"/><Relationship Id="rId11" Type="http://schemas.openxmlformats.org/officeDocument/2006/relationships/image" Target="../media/image147.wmf"/><Relationship Id="rId5" Type="http://schemas.openxmlformats.org/officeDocument/2006/relationships/image" Target="../media/image140.png"/><Relationship Id="rId15" Type="http://schemas.openxmlformats.org/officeDocument/2006/relationships/image" Target="../media/image149.wmf"/><Relationship Id="rId10" Type="http://schemas.openxmlformats.org/officeDocument/2006/relationships/oleObject" Target="../embeddings/oleObject153.bin"/><Relationship Id="rId19" Type="http://schemas.openxmlformats.org/officeDocument/2006/relationships/image" Target="../media/image151.wmf"/><Relationship Id="rId4" Type="http://schemas.openxmlformats.org/officeDocument/2006/relationships/oleObject" Target="../embeddings/oleObject150.bin"/><Relationship Id="rId9" Type="http://schemas.openxmlformats.org/officeDocument/2006/relationships/image" Target="../media/image146.wmf"/><Relationship Id="rId14" Type="http://schemas.openxmlformats.org/officeDocument/2006/relationships/oleObject" Target="../embeddings/oleObject155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0.bin"/><Relationship Id="rId13" Type="http://schemas.openxmlformats.org/officeDocument/2006/relationships/image" Target="../media/image157.wmf"/><Relationship Id="rId18" Type="http://schemas.openxmlformats.org/officeDocument/2006/relationships/oleObject" Target="../embeddings/oleObject165.bin"/><Relationship Id="rId26" Type="http://schemas.openxmlformats.org/officeDocument/2006/relationships/oleObject" Target="../embeddings/oleObject169.bin"/><Relationship Id="rId3" Type="http://schemas.openxmlformats.org/officeDocument/2006/relationships/image" Target="../media/image168.png"/><Relationship Id="rId21" Type="http://schemas.openxmlformats.org/officeDocument/2006/relationships/image" Target="../media/image161.wmf"/><Relationship Id="rId34" Type="http://schemas.openxmlformats.org/officeDocument/2006/relationships/oleObject" Target="../embeddings/oleObject173.bin"/><Relationship Id="rId7" Type="http://schemas.openxmlformats.org/officeDocument/2006/relationships/image" Target="../media/image154.wmf"/><Relationship Id="rId12" Type="http://schemas.openxmlformats.org/officeDocument/2006/relationships/oleObject" Target="../embeddings/oleObject162.bin"/><Relationship Id="rId17" Type="http://schemas.openxmlformats.org/officeDocument/2006/relationships/image" Target="../media/image159.wmf"/><Relationship Id="rId25" Type="http://schemas.openxmlformats.org/officeDocument/2006/relationships/image" Target="../media/image163.wmf"/><Relationship Id="rId33" Type="http://schemas.openxmlformats.org/officeDocument/2006/relationships/image" Target="../media/image167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64.bin"/><Relationship Id="rId20" Type="http://schemas.openxmlformats.org/officeDocument/2006/relationships/oleObject" Target="../embeddings/oleObject166.bin"/><Relationship Id="rId29" Type="http://schemas.openxmlformats.org/officeDocument/2006/relationships/image" Target="../media/image165.wmf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159.bin"/><Relationship Id="rId11" Type="http://schemas.openxmlformats.org/officeDocument/2006/relationships/image" Target="../media/image156.wmf"/><Relationship Id="rId24" Type="http://schemas.openxmlformats.org/officeDocument/2006/relationships/oleObject" Target="../embeddings/oleObject168.bin"/><Relationship Id="rId32" Type="http://schemas.openxmlformats.org/officeDocument/2006/relationships/oleObject" Target="../embeddings/oleObject172.bin"/><Relationship Id="rId5" Type="http://schemas.openxmlformats.org/officeDocument/2006/relationships/image" Target="../media/image153.wmf"/><Relationship Id="rId15" Type="http://schemas.openxmlformats.org/officeDocument/2006/relationships/image" Target="../media/image158.wmf"/><Relationship Id="rId23" Type="http://schemas.openxmlformats.org/officeDocument/2006/relationships/image" Target="../media/image162.wmf"/><Relationship Id="rId28" Type="http://schemas.openxmlformats.org/officeDocument/2006/relationships/oleObject" Target="../embeddings/oleObject170.bin"/><Relationship Id="rId10" Type="http://schemas.openxmlformats.org/officeDocument/2006/relationships/oleObject" Target="../embeddings/oleObject161.bin"/><Relationship Id="rId19" Type="http://schemas.openxmlformats.org/officeDocument/2006/relationships/image" Target="../media/image160.png"/><Relationship Id="rId31" Type="http://schemas.openxmlformats.org/officeDocument/2006/relationships/image" Target="../media/image166.wmf"/><Relationship Id="rId4" Type="http://schemas.openxmlformats.org/officeDocument/2006/relationships/oleObject" Target="../embeddings/oleObject158.bin"/><Relationship Id="rId9" Type="http://schemas.openxmlformats.org/officeDocument/2006/relationships/image" Target="../media/image155.wmf"/><Relationship Id="rId14" Type="http://schemas.openxmlformats.org/officeDocument/2006/relationships/oleObject" Target="../embeddings/oleObject163.bin"/><Relationship Id="rId22" Type="http://schemas.openxmlformats.org/officeDocument/2006/relationships/oleObject" Target="../embeddings/oleObject167.bin"/><Relationship Id="rId27" Type="http://schemas.openxmlformats.org/officeDocument/2006/relationships/image" Target="../media/image164.wmf"/><Relationship Id="rId30" Type="http://schemas.openxmlformats.org/officeDocument/2006/relationships/oleObject" Target="../embeddings/oleObject171.bin"/><Relationship Id="rId35" Type="http://schemas.openxmlformats.org/officeDocument/2006/relationships/image" Target="../media/image168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6.bin"/><Relationship Id="rId13" Type="http://schemas.openxmlformats.org/officeDocument/2006/relationships/image" Target="../media/image173.wmf"/><Relationship Id="rId18" Type="http://schemas.openxmlformats.org/officeDocument/2006/relationships/oleObject" Target="../embeddings/oleObject181.bin"/><Relationship Id="rId26" Type="http://schemas.openxmlformats.org/officeDocument/2006/relationships/oleObject" Target="../embeddings/oleObject185.bin"/><Relationship Id="rId3" Type="http://schemas.openxmlformats.org/officeDocument/2006/relationships/oleObject" Target="../embeddings/oleObject174.bin"/><Relationship Id="rId21" Type="http://schemas.openxmlformats.org/officeDocument/2006/relationships/image" Target="../media/image177.wmf"/><Relationship Id="rId7" Type="http://schemas.openxmlformats.org/officeDocument/2006/relationships/image" Target="../media/image183.png"/><Relationship Id="rId12" Type="http://schemas.openxmlformats.org/officeDocument/2006/relationships/oleObject" Target="../embeddings/oleObject178.bin"/><Relationship Id="rId17" Type="http://schemas.openxmlformats.org/officeDocument/2006/relationships/image" Target="../media/image175.wmf"/><Relationship Id="rId25" Type="http://schemas.openxmlformats.org/officeDocument/2006/relationships/image" Target="../media/image179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80.bin"/><Relationship Id="rId20" Type="http://schemas.openxmlformats.org/officeDocument/2006/relationships/oleObject" Target="../embeddings/oleObject182.bin"/><Relationship Id="rId29" Type="http://schemas.openxmlformats.org/officeDocument/2006/relationships/image" Target="../media/image181.wmf"/><Relationship Id="rId1" Type="http://schemas.openxmlformats.org/officeDocument/2006/relationships/vmlDrawing" Target="../drawings/vmlDrawing22.vml"/><Relationship Id="rId6" Type="http://schemas.openxmlformats.org/officeDocument/2006/relationships/image" Target="../media/image170.wmf"/><Relationship Id="rId11" Type="http://schemas.openxmlformats.org/officeDocument/2006/relationships/image" Target="../media/image172.wmf"/><Relationship Id="rId24" Type="http://schemas.openxmlformats.org/officeDocument/2006/relationships/oleObject" Target="../embeddings/oleObject184.bin"/><Relationship Id="rId5" Type="http://schemas.openxmlformats.org/officeDocument/2006/relationships/oleObject" Target="../embeddings/oleObject175.bin"/><Relationship Id="rId15" Type="http://schemas.openxmlformats.org/officeDocument/2006/relationships/image" Target="../media/image174.wmf"/><Relationship Id="rId23" Type="http://schemas.openxmlformats.org/officeDocument/2006/relationships/image" Target="../media/image178.wmf"/><Relationship Id="rId28" Type="http://schemas.openxmlformats.org/officeDocument/2006/relationships/oleObject" Target="../embeddings/oleObject186.bin"/><Relationship Id="rId10" Type="http://schemas.openxmlformats.org/officeDocument/2006/relationships/oleObject" Target="../embeddings/oleObject177.bin"/><Relationship Id="rId19" Type="http://schemas.openxmlformats.org/officeDocument/2006/relationships/image" Target="../media/image176.wmf"/><Relationship Id="rId31" Type="http://schemas.openxmlformats.org/officeDocument/2006/relationships/image" Target="../media/image182.wmf"/><Relationship Id="rId4" Type="http://schemas.openxmlformats.org/officeDocument/2006/relationships/image" Target="../media/image169.wmf"/><Relationship Id="rId9" Type="http://schemas.openxmlformats.org/officeDocument/2006/relationships/image" Target="../media/image171.wmf"/><Relationship Id="rId14" Type="http://schemas.openxmlformats.org/officeDocument/2006/relationships/oleObject" Target="../embeddings/oleObject179.bin"/><Relationship Id="rId22" Type="http://schemas.openxmlformats.org/officeDocument/2006/relationships/oleObject" Target="../embeddings/oleObject183.bin"/><Relationship Id="rId27" Type="http://schemas.openxmlformats.org/officeDocument/2006/relationships/image" Target="../media/image180.wmf"/><Relationship Id="rId30" Type="http://schemas.openxmlformats.org/officeDocument/2006/relationships/oleObject" Target="../embeddings/oleObject187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6.wmf"/><Relationship Id="rId13" Type="http://schemas.openxmlformats.org/officeDocument/2006/relationships/oleObject" Target="../embeddings/oleObject193.bin"/><Relationship Id="rId18" Type="http://schemas.openxmlformats.org/officeDocument/2006/relationships/image" Target="../media/image191.wmf"/><Relationship Id="rId26" Type="http://schemas.openxmlformats.org/officeDocument/2006/relationships/image" Target="../media/image195.wmf"/><Relationship Id="rId3" Type="http://schemas.openxmlformats.org/officeDocument/2006/relationships/oleObject" Target="../embeddings/oleObject188.bin"/><Relationship Id="rId21" Type="http://schemas.openxmlformats.org/officeDocument/2006/relationships/oleObject" Target="../embeddings/oleObject197.bin"/><Relationship Id="rId34" Type="http://schemas.openxmlformats.org/officeDocument/2006/relationships/image" Target="../media/image199.wmf"/><Relationship Id="rId7" Type="http://schemas.openxmlformats.org/officeDocument/2006/relationships/oleObject" Target="../embeddings/oleObject190.bin"/><Relationship Id="rId12" Type="http://schemas.openxmlformats.org/officeDocument/2006/relationships/image" Target="../media/image188.wmf"/><Relationship Id="rId17" Type="http://schemas.openxmlformats.org/officeDocument/2006/relationships/oleObject" Target="../embeddings/oleObject195.bin"/><Relationship Id="rId25" Type="http://schemas.openxmlformats.org/officeDocument/2006/relationships/oleObject" Target="../embeddings/oleObject199.bin"/><Relationship Id="rId33" Type="http://schemas.openxmlformats.org/officeDocument/2006/relationships/oleObject" Target="../embeddings/oleObject203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90.wmf"/><Relationship Id="rId20" Type="http://schemas.openxmlformats.org/officeDocument/2006/relationships/image" Target="../media/image192.wmf"/><Relationship Id="rId29" Type="http://schemas.openxmlformats.org/officeDocument/2006/relationships/oleObject" Target="../embeddings/oleObject201.bin"/><Relationship Id="rId1" Type="http://schemas.openxmlformats.org/officeDocument/2006/relationships/vmlDrawing" Target="../drawings/vmlDrawing23.vml"/><Relationship Id="rId6" Type="http://schemas.openxmlformats.org/officeDocument/2006/relationships/image" Target="../media/image185.wmf"/><Relationship Id="rId11" Type="http://schemas.openxmlformats.org/officeDocument/2006/relationships/oleObject" Target="../embeddings/oleObject192.bin"/><Relationship Id="rId24" Type="http://schemas.openxmlformats.org/officeDocument/2006/relationships/image" Target="../media/image194.wmf"/><Relationship Id="rId32" Type="http://schemas.openxmlformats.org/officeDocument/2006/relationships/image" Target="../media/image198.wmf"/><Relationship Id="rId5" Type="http://schemas.openxmlformats.org/officeDocument/2006/relationships/oleObject" Target="../embeddings/oleObject189.bin"/><Relationship Id="rId15" Type="http://schemas.openxmlformats.org/officeDocument/2006/relationships/oleObject" Target="../embeddings/oleObject194.bin"/><Relationship Id="rId23" Type="http://schemas.openxmlformats.org/officeDocument/2006/relationships/oleObject" Target="../embeddings/oleObject198.bin"/><Relationship Id="rId28" Type="http://schemas.openxmlformats.org/officeDocument/2006/relationships/image" Target="../media/image196.wmf"/><Relationship Id="rId36" Type="http://schemas.openxmlformats.org/officeDocument/2006/relationships/image" Target="../media/image200.wmf"/><Relationship Id="rId10" Type="http://schemas.openxmlformats.org/officeDocument/2006/relationships/image" Target="../media/image187.wmf"/><Relationship Id="rId19" Type="http://schemas.openxmlformats.org/officeDocument/2006/relationships/oleObject" Target="../embeddings/oleObject196.bin"/><Relationship Id="rId31" Type="http://schemas.openxmlformats.org/officeDocument/2006/relationships/oleObject" Target="../embeddings/oleObject202.bin"/><Relationship Id="rId4" Type="http://schemas.openxmlformats.org/officeDocument/2006/relationships/image" Target="../media/image184.wmf"/><Relationship Id="rId9" Type="http://schemas.openxmlformats.org/officeDocument/2006/relationships/oleObject" Target="../embeddings/oleObject191.bin"/><Relationship Id="rId14" Type="http://schemas.openxmlformats.org/officeDocument/2006/relationships/image" Target="../media/image189.wmf"/><Relationship Id="rId22" Type="http://schemas.openxmlformats.org/officeDocument/2006/relationships/image" Target="../media/image193.wmf"/><Relationship Id="rId27" Type="http://schemas.openxmlformats.org/officeDocument/2006/relationships/oleObject" Target="../embeddings/oleObject200.bin"/><Relationship Id="rId30" Type="http://schemas.openxmlformats.org/officeDocument/2006/relationships/image" Target="../media/image197.wmf"/><Relationship Id="rId35" Type="http://schemas.openxmlformats.org/officeDocument/2006/relationships/oleObject" Target="../embeddings/oleObject204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7. 1 </a:t>
            </a:r>
            <a:r>
              <a:rPr lang="ko-KR" altLang="en-US" dirty="0" err="1" smtClean="0"/>
              <a:t>비오사바르</a:t>
            </a:r>
            <a:r>
              <a:rPr lang="ko-KR" altLang="en-US" dirty="0" smtClean="0"/>
              <a:t> 법칙</a:t>
            </a:r>
          </a:p>
        </p:txBody>
      </p:sp>
      <p:sp>
        <p:nvSpPr>
          <p:cNvPr id="4104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A47996B-9ED5-461A-A94E-9E0E7B1BBBBF}" type="slidenum">
              <a:rPr lang="ko-KR" altLang="en-US" smtClean="0"/>
              <a:pPr/>
              <a:t>1</a:t>
            </a:fld>
            <a:endParaRPr lang="en-US" altLang="ko-KR" smtClean="0"/>
          </a:p>
        </p:txBody>
      </p:sp>
      <p:sp>
        <p:nvSpPr>
          <p:cNvPr id="4105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125538"/>
            <a:ext cx="8786813" cy="5111750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미소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전류소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전류가 흐르는 무한히 작은 길이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600" i="1" dirty="0" err="1" smtClean="0">
                <a:latin typeface="맑은 고딕" pitchFamily="50" charset="-127"/>
                <a:ea typeface="맑은 고딕" pitchFamily="50" charset="-127"/>
              </a:rPr>
              <a:t>dL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의 선소 도체 </a:t>
            </a:r>
          </a:p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선소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(element)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도체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단면이 원형이며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반경이 무한히 작은 원통 도체 </a:t>
            </a:r>
            <a:r>
              <a:rPr lang="en-US" altLang="ko-KR" dirty="0" smtClean="0"/>
              <a:t>(</a:t>
            </a:r>
            <a:r>
              <a:rPr lang="en-US" altLang="ko-KR" i="1" dirty="0" smtClean="0">
                <a:latin typeface="Symbol" pitchFamily="18" charset="2"/>
              </a:rPr>
              <a:t>r</a:t>
            </a:r>
            <a:r>
              <a:rPr lang="en-US" altLang="ko-KR" dirty="0" smtClean="0">
                <a:latin typeface="½Å¸íÁ¶" charset="0"/>
                <a:ea typeface="신명조" charset="-127"/>
              </a:rPr>
              <a:t>&lt;&lt; </a:t>
            </a:r>
            <a:r>
              <a:rPr lang="en-US" altLang="ko-KR" i="1" dirty="0" smtClean="0">
                <a:latin typeface="Times New Roman" pitchFamily="18" charset="0"/>
                <a:ea typeface="HY신명조" pitchFamily="18" charset="-127"/>
              </a:rPr>
              <a:t>l</a:t>
            </a:r>
            <a:r>
              <a:rPr lang="en-US" altLang="ko-KR" dirty="0" smtClean="0">
                <a:latin typeface="½Å¸íÁ¶" charset="0"/>
                <a:ea typeface="신명조" charset="-127"/>
              </a:rPr>
              <a:t> </a:t>
            </a:r>
            <a:r>
              <a:rPr lang="en-US" altLang="ko-KR" dirty="0" smtClean="0"/>
              <a:t>) </a:t>
            </a:r>
          </a:p>
          <a:p>
            <a:pPr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미소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전류소에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의한 한 점 </a:t>
            </a:r>
            <a:r>
              <a:rPr lang="en-US" altLang="ko-KR" sz="1600" i="1" dirty="0" smtClean="0">
                <a:latin typeface="맑은 고딕" pitchFamily="50" charset="-127"/>
                <a:ea typeface="맑은 고딕" pitchFamily="50" charset="-127"/>
              </a:rPr>
              <a:t>P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에서의 자계의 세기  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자계의 크기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   비례상수 적용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자계의 방향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L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과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R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로 이루어진 면에 수직인 방향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L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이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R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로 회전할 때 오른 나사의 진행방향 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                         :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전류소에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의한 암페어 법칙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자계의 세기와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전계의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세기의  비교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전계와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유사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전계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방향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원천과 동일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자계 방향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원천과 수직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거리제곱에 반비례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4098" name="Object 16"/>
          <p:cNvGraphicFramePr>
            <a:graphicFrameLocks noChangeAspect="1"/>
          </p:cNvGraphicFramePr>
          <p:nvPr/>
        </p:nvGraphicFramePr>
        <p:xfrm>
          <a:off x="6537325" y="1773238"/>
          <a:ext cx="2438400" cy="179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3" name="Image" r:id="rId3" imgW="1951220" imgH="1435732" progId="">
                  <p:embed/>
                </p:oleObj>
              </mc:Choice>
              <mc:Fallback>
                <p:oleObj name="Image" r:id="rId3" imgW="1951220" imgH="1435732" progId="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7325" y="1773238"/>
                        <a:ext cx="2438400" cy="1793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17"/>
          <p:cNvGraphicFramePr>
            <a:graphicFrameLocks noChangeAspect="1"/>
          </p:cNvGraphicFramePr>
          <p:nvPr/>
        </p:nvGraphicFramePr>
        <p:xfrm>
          <a:off x="1423988" y="2276475"/>
          <a:ext cx="1409700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4" name="Equation" r:id="rId5" imgW="1028520" imgH="393480" progId="Equation.3">
                  <p:embed/>
                </p:oleObj>
              </mc:Choice>
              <mc:Fallback>
                <p:oleObj name="Equation" r:id="rId5" imgW="1028520" imgH="39348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2276475"/>
                        <a:ext cx="1409700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7" name="직사각형 17"/>
          <p:cNvSpPr>
            <a:spLocks noChangeArrowheads="1"/>
          </p:cNvSpPr>
          <p:nvPr/>
        </p:nvSpPr>
        <p:spPr bwMode="auto">
          <a:xfrm>
            <a:off x="3224213" y="2133600"/>
            <a:ext cx="12033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i="1">
                <a:latin typeface="½Å¸íÁ¶"/>
                <a:ea typeface="신명조"/>
                <a:cs typeface="신명조"/>
              </a:rPr>
              <a:t>I</a:t>
            </a:r>
            <a:r>
              <a:rPr lang="en-US" altLang="ko-KR">
                <a:latin typeface="½Å¸íÁ¶"/>
                <a:ea typeface="신명조"/>
                <a:cs typeface="신명조"/>
              </a:rPr>
              <a:t> : 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전류크기</a:t>
            </a:r>
            <a:r>
              <a:rPr lang="ko-KR" altLang="en-US">
                <a:latin typeface="신명조"/>
                <a:ea typeface="신명조"/>
                <a:cs typeface="신명조"/>
              </a:rPr>
              <a:t> </a:t>
            </a:r>
            <a:endParaRPr lang="ko-KR" altLang="en-US"/>
          </a:p>
        </p:txBody>
      </p:sp>
      <p:sp>
        <p:nvSpPr>
          <p:cNvPr id="2" name="직사각형 20"/>
          <p:cNvSpPr>
            <a:spLocks noChangeArrowheads="1"/>
          </p:cNvSpPr>
          <p:nvPr/>
        </p:nvSpPr>
        <p:spPr bwMode="auto">
          <a:xfrm>
            <a:off x="4521200" y="2133600"/>
            <a:ext cx="14144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i="1">
                <a:latin typeface="½Å¸íÁ¶"/>
                <a:ea typeface="신명조"/>
                <a:cs typeface="신명조"/>
              </a:rPr>
              <a:t>d</a:t>
            </a:r>
            <a:r>
              <a:rPr lang="en-US" altLang="ko-KR">
                <a:latin typeface="½Å¸íÁ¶"/>
                <a:ea typeface="신명조"/>
                <a:cs typeface="신명조"/>
              </a:rPr>
              <a:t>L : 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선소 길이 </a:t>
            </a:r>
          </a:p>
        </p:txBody>
      </p:sp>
      <p:sp>
        <p:nvSpPr>
          <p:cNvPr id="4109" name="직사각형 21"/>
          <p:cNvSpPr>
            <a:spLocks noChangeArrowheads="1"/>
          </p:cNvSpPr>
          <p:nvPr/>
        </p:nvSpPr>
        <p:spPr bwMode="auto">
          <a:xfrm>
            <a:off x="3152775" y="2420938"/>
            <a:ext cx="29162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i="1">
                <a:ea typeface="신명조"/>
                <a:cs typeface="신명조"/>
                <a:sym typeface="Symbol" pitchFamily="18" charset="2"/>
              </a:rPr>
              <a:t> </a:t>
            </a:r>
            <a:r>
              <a:rPr lang="en-US" altLang="ko-KR">
                <a:latin typeface="½Å¸íÁ¶"/>
                <a:ea typeface="신명조"/>
                <a:cs typeface="신명조"/>
              </a:rPr>
              <a:t>: 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선소 방항과 측정점 사이의 각 </a:t>
            </a:r>
          </a:p>
        </p:txBody>
      </p:sp>
      <p:sp>
        <p:nvSpPr>
          <p:cNvPr id="4110" name="직사각형 22"/>
          <p:cNvSpPr>
            <a:spLocks noChangeArrowheads="1"/>
          </p:cNvSpPr>
          <p:nvPr/>
        </p:nvSpPr>
        <p:spPr bwMode="auto">
          <a:xfrm>
            <a:off x="3081338" y="2708275"/>
            <a:ext cx="26558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i="1">
                <a:latin typeface="½Å¸íÁ¶"/>
                <a:ea typeface="신명조"/>
                <a:cs typeface="신명조"/>
              </a:rPr>
              <a:t>R</a:t>
            </a:r>
            <a:r>
              <a:rPr lang="en-US" altLang="ko-KR">
                <a:latin typeface="½Å¸íÁ¶"/>
                <a:ea typeface="신명조"/>
                <a:cs typeface="신명조"/>
              </a:rPr>
              <a:t>  : 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선소에서 점 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P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까지의 거리</a:t>
            </a:r>
          </a:p>
        </p:txBody>
      </p:sp>
      <p:graphicFrame>
        <p:nvGraphicFramePr>
          <p:cNvPr id="4100" name="Object 18"/>
          <p:cNvGraphicFramePr>
            <a:graphicFrameLocks noChangeAspect="1"/>
          </p:cNvGraphicFramePr>
          <p:nvPr/>
        </p:nvGraphicFramePr>
        <p:xfrm>
          <a:off x="2809875" y="3068638"/>
          <a:ext cx="13335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5" name="수식" r:id="rId7" imgW="952200" imgH="393480" progId="Equation.3">
                  <p:embed/>
                </p:oleObj>
              </mc:Choice>
              <mc:Fallback>
                <p:oleObj name="수식" r:id="rId7" imgW="952200" imgH="39348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09875" y="3068638"/>
                        <a:ext cx="1333500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11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4101" name="Object 19"/>
          <p:cNvGraphicFramePr>
            <a:graphicFrameLocks noChangeAspect="1"/>
          </p:cNvGraphicFramePr>
          <p:nvPr/>
        </p:nvGraphicFramePr>
        <p:xfrm>
          <a:off x="1497013" y="4149725"/>
          <a:ext cx="1606550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6" name="Equation" r:id="rId9" imgW="1168200" imgH="457200" progId="Equation.3">
                  <p:embed/>
                </p:oleObj>
              </mc:Choice>
              <mc:Fallback>
                <p:oleObj name="Equation" r:id="rId9" imgW="1168200" imgH="4572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4149725"/>
                        <a:ext cx="1606550" cy="625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2" name="Object 20"/>
          <p:cNvGraphicFramePr>
            <a:graphicFrameLocks noChangeAspect="1"/>
          </p:cNvGraphicFramePr>
          <p:nvPr/>
        </p:nvGraphicFramePr>
        <p:xfrm>
          <a:off x="4232275" y="5229225"/>
          <a:ext cx="1676400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87" name="Equation" r:id="rId11" imgW="1168200" imgH="431640" progId="Equation.3">
                  <p:embed/>
                </p:oleObj>
              </mc:Choice>
              <mc:Fallback>
                <p:oleObj name="Equation" r:id="rId11" imgW="1168200" imgH="43164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2275" y="5229225"/>
                        <a:ext cx="1676400" cy="619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7. 1 </a:t>
            </a:r>
            <a:r>
              <a:rPr lang="ko-KR" altLang="en-US" dirty="0" err="1" smtClean="0"/>
              <a:t>비오사바르</a:t>
            </a:r>
            <a:r>
              <a:rPr lang="ko-KR" altLang="en-US" dirty="0" smtClean="0"/>
              <a:t> 법칙</a:t>
            </a:r>
          </a:p>
        </p:txBody>
      </p:sp>
      <p:sp>
        <p:nvSpPr>
          <p:cNvPr id="5133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CE82153-C77F-44B6-9265-F1AC0C6871D4}" type="slidenum">
              <a:rPr lang="ko-KR" altLang="en-US" smtClean="0"/>
              <a:pPr/>
              <a:t>2</a:t>
            </a:fld>
            <a:endParaRPr lang="en-US" altLang="ko-KR" smtClean="0"/>
          </a:p>
        </p:txBody>
      </p:sp>
      <p:sp>
        <p:nvSpPr>
          <p:cNvPr id="5134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125538"/>
            <a:ext cx="8786813" cy="5111750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en-US" altLang="ko-KR" sz="1600" dirty="0" err="1" smtClean="0">
                <a:latin typeface="맑은 고딕" pitchFamily="50" charset="-127"/>
                <a:ea typeface="맑은 고딕" pitchFamily="50" charset="-127"/>
              </a:rPr>
              <a:t>Biot-Savart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의 법칙은 이론적인 설명 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전류의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연속식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                      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직류전류에 한정  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발산정리 적용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 lvl="1">
              <a:buFont typeface="굴림체" pitchFamily="49" charset="-127"/>
              <a:buNone/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         임의의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폐곡면을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통하여 흐르는 전류의 합은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이다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전류가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폐곡면을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따라 흐를 때 성립하는 식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실제 실험적으로 확인가능  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Biot-Savart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법칙의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적분형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만이 증명가능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Biot-Savart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법칙의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적분형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전류가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차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,3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차원공간에 분포되어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있는경우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표면 전류밀도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(K) :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단위폭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길이에 흐르는 전류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표면전류가 균일한 경우 임의의 폭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b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 흐르는 전류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I :</a:t>
            </a: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표면전류가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비 균일한 경우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미소전류소의 표시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7113588" y="1125538"/>
          <a:ext cx="2438400" cy="179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2" name="Image" r:id="rId3" imgW="1951220" imgH="1435732" progId="">
                  <p:embed/>
                </p:oleObj>
              </mc:Choice>
              <mc:Fallback>
                <p:oleObj name="Image" r:id="rId3" imgW="1951220" imgH="1435732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3588" y="1125538"/>
                        <a:ext cx="2438400" cy="1793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6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5123" name="Object 7"/>
          <p:cNvGraphicFramePr>
            <a:graphicFrameLocks noChangeAspect="1"/>
          </p:cNvGraphicFramePr>
          <p:nvPr/>
        </p:nvGraphicFramePr>
        <p:xfrm>
          <a:off x="1423988" y="1700213"/>
          <a:ext cx="1171575" cy="541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3" name="Microsoft Equation 3.0" r:id="rId5" imgW="850680" imgH="393480" progId="Equation.3">
                  <p:embed/>
                </p:oleObj>
              </mc:Choice>
              <mc:Fallback>
                <p:oleObj name="Microsoft Equation 3.0" r:id="rId5" imgW="850680" imgH="3934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1700213"/>
                        <a:ext cx="1171575" cy="5413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4" name="Object 8"/>
          <p:cNvGraphicFramePr>
            <a:graphicFrameLocks noChangeAspect="1"/>
          </p:cNvGraphicFramePr>
          <p:nvPr/>
        </p:nvGraphicFramePr>
        <p:xfrm>
          <a:off x="4881563" y="1700213"/>
          <a:ext cx="835025" cy="249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4" name="수식" r:id="rId7" imgW="596880" imgH="177480" progId="Equation.3">
                  <p:embed/>
                </p:oleObj>
              </mc:Choice>
              <mc:Fallback>
                <p:oleObj name="수식" r:id="rId7" imgW="596880" imgH="1774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1563" y="1700213"/>
                        <a:ext cx="835025" cy="249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7" name="오른쪽 화살표 18"/>
          <p:cNvSpPr>
            <a:spLocks noChangeArrowheads="1"/>
          </p:cNvSpPr>
          <p:nvPr/>
        </p:nvSpPr>
        <p:spPr bwMode="auto">
          <a:xfrm>
            <a:off x="4376738" y="1773238"/>
            <a:ext cx="215900" cy="142875"/>
          </a:xfrm>
          <a:prstGeom prst="rightArrow">
            <a:avLst>
              <a:gd name="adj1" fmla="val 50000"/>
              <a:gd name="adj2" fmla="val 5037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5125" name="Object 9"/>
          <p:cNvGraphicFramePr>
            <a:graphicFrameLocks noChangeAspect="1"/>
          </p:cNvGraphicFramePr>
          <p:nvPr/>
        </p:nvGraphicFramePr>
        <p:xfrm>
          <a:off x="2792413" y="2133600"/>
          <a:ext cx="3689350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5" name="수식" r:id="rId9" imgW="2438280" imgH="279360" progId="Equation.3">
                  <p:embed/>
                </p:oleObj>
              </mc:Choice>
              <mc:Fallback>
                <p:oleObj name="수식" r:id="rId9" imgW="2438280" imgH="27936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2413" y="2133600"/>
                        <a:ext cx="3689350" cy="423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8" name="오른쪽 화살표 11"/>
          <p:cNvSpPr>
            <a:spLocks noChangeArrowheads="1"/>
          </p:cNvSpPr>
          <p:nvPr/>
        </p:nvSpPr>
        <p:spPr bwMode="auto">
          <a:xfrm>
            <a:off x="1568450" y="2565400"/>
            <a:ext cx="144463" cy="71438"/>
          </a:xfrm>
          <a:prstGeom prst="rightArrow">
            <a:avLst>
              <a:gd name="adj1" fmla="val 50000"/>
              <a:gd name="adj2" fmla="val 5055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5126" name="Object 12"/>
          <p:cNvGraphicFramePr>
            <a:graphicFrameLocks noChangeAspect="1"/>
          </p:cNvGraphicFramePr>
          <p:nvPr/>
        </p:nvGraphicFramePr>
        <p:xfrm>
          <a:off x="1497013" y="3500438"/>
          <a:ext cx="1223962" cy="50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6" name="Equation" r:id="rId11" imgW="952200" imgH="393480" progId="Equation.3">
                  <p:embed/>
                </p:oleObj>
              </mc:Choice>
              <mc:Fallback>
                <p:oleObj name="Equation" r:id="rId11" imgW="952200" imgH="39348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3500438"/>
                        <a:ext cx="1223962" cy="506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7" name="Object 13"/>
          <p:cNvGraphicFramePr>
            <a:graphicFrameLocks noChangeAspect="1"/>
          </p:cNvGraphicFramePr>
          <p:nvPr/>
        </p:nvGraphicFramePr>
        <p:xfrm>
          <a:off x="7256463" y="3357563"/>
          <a:ext cx="1952625" cy="1069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7" name="Image" r:id="rId13" imgW="1951220" imgH="1069941" progId="">
                  <p:embed/>
                </p:oleObj>
              </mc:Choice>
              <mc:Fallback>
                <p:oleObj name="Image" r:id="rId13" imgW="1951220" imgH="1069941" progId="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6463" y="3357563"/>
                        <a:ext cx="1952625" cy="1069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8" name="Object 14"/>
          <p:cNvGraphicFramePr>
            <a:graphicFrameLocks noChangeAspect="1"/>
          </p:cNvGraphicFramePr>
          <p:nvPr/>
        </p:nvGraphicFramePr>
        <p:xfrm>
          <a:off x="5889625" y="4508500"/>
          <a:ext cx="1562100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8" name="Equation" r:id="rId15" imgW="1282680" imgH="203040" progId="Equation.3">
                  <p:embed/>
                </p:oleObj>
              </mc:Choice>
              <mc:Fallback>
                <p:oleObj name="Equation" r:id="rId15" imgW="1282680" imgH="2030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89625" y="4508500"/>
                        <a:ext cx="1562100" cy="247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9" name="Object 15"/>
          <p:cNvGraphicFramePr>
            <a:graphicFrameLocks noChangeAspect="1"/>
          </p:cNvGraphicFramePr>
          <p:nvPr/>
        </p:nvGraphicFramePr>
        <p:xfrm>
          <a:off x="4737100" y="4797425"/>
          <a:ext cx="850900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9" name="수식" r:id="rId17" imgW="660240" imgH="279360" progId="Equation.3">
                  <p:embed/>
                </p:oleObj>
              </mc:Choice>
              <mc:Fallback>
                <p:oleObj name="수식" r:id="rId17" imgW="660240" imgH="27936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7100" y="4797425"/>
                        <a:ext cx="850900" cy="360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0" name="Object 16"/>
          <p:cNvGraphicFramePr>
            <a:graphicFrameLocks noChangeAspect="1"/>
          </p:cNvGraphicFramePr>
          <p:nvPr/>
        </p:nvGraphicFramePr>
        <p:xfrm>
          <a:off x="3297238" y="5084763"/>
          <a:ext cx="1454150" cy="236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00" name="Equation" r:id="rId19" imgW="1091880" imgH="177480" progId="Equation.3">
                  <p:embed/>
                </p:oleObj>
              </mc:Choice>
              <mc:Fallback>
                <p:oleObj name="Equation" r:id="rId19" imgW="1091880" imgH="17748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7238" y="5084763"/>
                        <a:ext cx="1454150" cy="2365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1" name="Object 17"/>
          <p:cNvGraphicFramePr>
            <a:graphicFrameLocks noChangeAspect="1"/>
          </p:cNvGraphicFramePr>
          <p:nvPr/>
        </p:nvGraphicFramePr>
        <p:xfrm>
          <a:off x="1423988" y="5661025"/>
          <a:ext cx="3789362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01" name="Equation" r:id="rId21" imgW="2844720" imgH="393480" progId="Equation.3">
                  <p:embed/>
                </p:oleObj>
              </mc:Choice>
              <mc:Fallback>
                <p:oleObj name="Equation" r:id="rId21" imgW="2844720" imgH="39348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5661025"/>
                        <a:ext cx="3789362" cy="523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7. 1 </a:t>
            </a:r>
            <a:r>
              <a:rPr lang="ko-KR" altLang="en-US" dirty="0" err="1" smtClean="0"/>
              <a:t>비오사바르</a:t>
            </a:r>
            <a:r>
              <a:rPr lang="ko-KR" altLang="en-US" dirty="0" smtClean="0"/>
              <a:t> 법칙</a:t>
            </a:r>
          </a:p>
        </p:txBody>
      </p:sp>
      <p:sp>
        <p:nvSpPr>
          <p:cNvPr id="6155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6AD3CFB-AE1E-4E9A-A985-1339909A0960}" type="slidenum">
              <a:rPr lang="ko-KR" altLang="en-US" smtClean="0"/>
              <a:pPr/>
              <a:t>3</a:t>
            </a:fld>
            <a:endParaRPr lang="en-US" altLang="ko-KR" smtClean="0"/>
          </a:p>
        </p:txBody>
      </p:sp>
      <p:sp>
        <p:nvSpPr>
          <p:cNvPr id="6156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125538"/>
            <a:ext cx="8786813" cy="5111750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무한히 긴 직선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선소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전류에 의한 자계 </a:t>
            </a: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Z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와     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변화에 대해 자계의 변화는 없다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전류가 존재하면 주위에는 자계가 존재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자계의 세기의 크기는 전류에 비례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거리에 반비례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방향은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선소를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중심으로 하는 주위 동심 원주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en-US" altLang="ko-KR" baseline="-25000" dirty="0" err="1" smtClean="0">
                <a:latin typeface="맑은 고딕" pitchFamily="50" charset="-127"/>
                <a:ea typeface="맑은 고딕" pitchFamily="50" charset="-127"/>
              </a:rPr>
              <a:t>f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방향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유선 사이의 간격은 반경에 비례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 H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크기에 반비례 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158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6146" name="Object 12"/>
          <p:cNvGraphicFramePr>
            <a:graphicFrameLocks noChangeAspect="1"/>
          </p:cNvGraphicFramePr>
          <p:nvPr/>
        </p:nvGraphicFramePr>
        <p:xfrm>
          <a:off x="7400925" y="1125538"/>
          <a:ext cx="2133600" cy="190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2" name="Image" r:id="rId3" imgW="1951220" imgH="1743902" progId="">
                  <p:embed/>
                </p:oleObj>
              </mc:Choice>
              <mc:Fallback>
                <p:oleObj name="Image" r:id="rId3" imgW="1951220" imgH="1743902" progId="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00925" y="1125538"/>
                        <a:ext cx="2133600" cy="1908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13"/>
          <p:cNvGraphicFramePr>
            <a:graphicFrameLocks noChangeAspect="1"/>
          </p:cNvGraphicFramePr>
          <p:nvPr/>
        </p:nvGraphicFramePr>
        <p:xfrm>
          <a:off x="1857375" y="1412875"/>
          <a:ext cx="142875" cy="244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3" name="수식" r:id="rId5" imgW="126720" imgH="203040" progId="Equation.3">
                  <p:embed/>
                </p:oleObj>
              </mc:Choice>
              <mc:Fallback>
                <p:oleObj name="수식" r:id="rId5" imgW="126720" imgH="20304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75" y="1412875"/>
                        <a:ext cx="142875" cy="244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8" name="Object 14"/>
          <p:cNvGraphicFramePr>
            <a:graphicFrameLocks noChangeAspect="1"/>
          </p:cNvGraphicFramePr>
          <p:nvPr/>
        </p:nvGraphicFramePr>
        <p:xfrm>
          <a:off x="1263650" y="1773238"/>
          <a:ext cx="1978025" cy="328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4" name="수식" r:id="rId7" imgW="1460160" imgH="241200" progId="Equation.3">
                  <p:embed/>
                </p:oleObj>
              </mc:Choice>
              <mc:Fallback>
                <p:oleObj name="수식" r:id="rId7" imgW="1460160" imgH="2412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3650" y="1773238"/>
                        <a:ext cx="1978025" cy="328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9" name="Object 15"/>
          <p:cNvGraphicFramePr>
            <a:graphicFrameLocks noChangeAspect="1"/>
          </p:cNvGraphicFramePr>
          <p:nvPr/>
        </p:nvGraphicFramePr>
        <p:xfrm>
          <a:off x="3497263" y="1628775"/>
          <a:ext cx="1431925" cy="649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5" name="수식" r:id="rId9" imgW="1091880" imgH="495000" progId="Equation.3">
                  <p:embed/>
                </p:oleObj>
              </mc:Choice>
              <mc:Fallback>
                <p:oleObj name="수식" r:id="rId9" imgW="1091880" imgH="4950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97263" y="1628775"/>
                        <a:ext cx="1431925" cy="649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0" name="Object 16"/>
          <p:cNvGraphicFramePr>
            <a:graphicFrameLocks noChangeAspect="1"/>
          </p:cNvGraphicFramePr>
          <p:nvPr/>
        </p:nvGraphicFramePr>
        <p:xfrm>
          <a:off x="5070475" y="1773238"/>
          <a:ext cx="1265238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6" name="수식" r:id="rId11" imgW="850680" imgH="215640" progId="Equation.3">
                  <p:embed/>
                </p:oleObj>
              </mc:Choice>
              <mc:Fallback>
                <p:oleObj name="수식" r:id="rId11" imgW="850680" imgH="21564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0475" y="1773238"/>
                        <a:ext cx="1265238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1" name="Object 21"/>
          <p:cNvGraphicFramePr>
            <a:graphicFrameLocks noChangeAspect="1"/>
          </p:cNvGraphicFramePr>
          <p:nvPr/>
        </p:nvGraphicFramePr>
        <p:xfrm>
          <a:off x="1235075" y="2205038"/>
          <a:ext cx="3575050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7" name="수식" r:id="rId13" imgW="2463480" imgH="495000" progId="Equation.3">
                  <p:embed/>
                </p:oleObj>
              </mc:Choice>
              <mc:Fallback>
                <p:oleObj name="수식" r:id="rId13" imgW="2463480" imgH="4950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5075" y="2205038"/>
                        <a:ext cx="3575050" cy="719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2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54327389"/>
              </p:ext>
            </p:extLst>
          </p:nvPr>
        </p:nvGraphicFramePr>
        <p:xfrm>
          <a:off x="890588" y="2887663"/>
          <a:ext cx="6964362" cy="147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8" name="수식" r:id="rId15" imgW="4800600" imgH="1015920" progId="Equation.3">
                  <p:embed/>
                </p:oleObj>
              </mc:Choice>
              <mc:Fallback>
                <p:oleObj name="수식" r:id="rId15" imgW="4800600" imgH="101592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0588" y="2887663"/>
                        <a:ext cx="6964362" cy="1473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3" name="Object 26"/>
          <p:cNvGraphicFramePr>
            <a:graphicFrameLocks noChangeAspect="1"/>
          </p:cNvGraphicFramePr>
          <p:nvPr/>
        </p:nvGraphicFramePr>
        <p:xfrm>
          <a:off x="7185025" y="4076700"/>
          <a:ext cx="1646238" cy="1646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89" name="Image" r:id="rId17" imgW="1951220" imgH="1951220" progId="">
                  <p:embed/>
                </p:oleObj>
              </mc:Choice>
              <mc:Fallback>
                <p:oleObj name="Image" r:id="rId17" imgW="1951220" imgH="1951220" progId="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25" y="4076700"/>
                        <a:ext cx="1646238" cy="1646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7. 1 </a:t>
            </a:r>
            <a:r>
              <a:rPr lang="ko-KR" altLang="en-US" dirty="0" err="1" smtClean="0"/>
              <a:t>비오사바르</a:t>
            </a:r>
            <a:r>
              <a:rPr lang="ko-KR" altLang="en-US" dirty="0" smtClean="0"/>
              <a:t> 법칙</a:t>
            </a:r>
          </a:p>
        </p:txBody>
      </p:sp>
      <p:sp>
        <p:nvSpPr>
          <p:cNvPr id="7176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1B4CA49-E99B-472A-991B-A7B8D600524E}" type="slidenum">
              <a:rPr lang="ko-KR" altLang="en-US" smtClean="0"/>
              <a:pPr/>
              <a:t>4</a:t>
            </a:fld>
            <a:endParaRPr lang="en-US" altLang="ko-KR" smtClean="0"/>
          </a:p>
        </p:txBody>
      </p:sp>
      <p:sp>
        <p:nvSpPr>
          <p:cNvPr id="7177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125538"/>
            <a:ext cx="8786813" cy="5111750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유한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전류소에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의한 자계 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임의의 점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에서의 자계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9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7170" name="Object 10"/>
          <p:cNvGraphicFramePr>
            <a:graphicFrameLocks noChangeAspect="1"/>
          </p:cNvGraphicFramePr>
          <p:nvPr/>
        </p:nvGraphicFramePr>
        <p:xfrm>
          <a:off x="7400925" y="1052513"/>
          <a:ext cx="2117725" cy="237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55" name="Image" r:id="rId3" imgW="1951220" imgH="2188839" progId="">
                  <p:embed/>
                </p:oleObj>
              </mc:Choice>
              <mc:Fallback>
                <p:oleObj name="Image" r:id="rId3" imgW="1951220" imgH="2188839" progId="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00925" y="1052513"/>
                        <a:ext cx="2117725" cy="237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1" name="Object 11"/>
          <p:cNvGraphicFramePr>
            <a:graphicFrameLocks noChangeAspect="1"/>
          </p:cNvGraphicFramePr>
          <p:nvPr/>
        </p:nvGraphicFramePr>
        <p:xfrm>
          <a:off x="1522413" y="1773238"/>
          <a:ext cx="1412875" cy="341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56" name="수식" r:id="rId5" imgW="1002960" imgH="241200" progId="Equation.3">
                  <p:embed/>
                </p:oleObj>
              </mc:Choice>
              <mc:Fallback>
                <p:oleObj name="수식" r:id="rId5" imgW="1002960" imgH="2412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2413" y="1773238"/>
                        <a:ext cx="1412875" cy="341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Object 12"/>
          <p:cNvGraphicFramePr>
            <a:graphicFrameLocks noChangeAspect="1"/>
          </p:cNvGraphicFramePr>
          <p:nvPr/>
        </p:nvGraphicFramePr>
        <p:xfrm>
          <a:off x="3440113" y="1773238"/>
          <a:ext cx="1209675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57" name="수식" r:id="rId7" imgW="812520" imgH="215640" progId="Equation.3">
                  <p:embed/>
                </p:oleObj>
              </mc:Choice>
              <mc:Fallback>
                <p:oleObj name="수식" r:id="rId7" imgW="812520" imgH="21564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0113" y="1773238"/>
                        <a:ext cx="1209675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3" name="Object 13"/>
          <p:cNvGraphicFramePr>
            <a:graphicFrameLocks noChangeAspect="1"/>
          </p:cNvGraphicFramePr>
          <p:nvPr/>
        </p:nvGraphicFramePr>
        <p:xfrm>
          <a:off x="1600200" y="2276475"/>
          <a:ext cx="4992688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58" name="수식" r:id="rId9" imgW="3441600" imgH="495000" progId="Equation.3">
                  <p:embed/>
                </p:oleObj>
              </mc:Choice>
              <mc:Fallback>
                <p:oleObj name="수식" r:id="rId9" imgW="3441600" imgH="4950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2276475"/>
                        <a:ext cx="4992688" cy="719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4" name="Object 15"/>
          <p:cNvGraphicFramePr>
            <a:graphicFrameLocks noChangeAspect="1"/>
          </p:cNvGraphicFramePr>
          <p:nvPr/>
        </p:nvGraphicFramePr>
        <p:xfrm>
          <a:off x="1001713" y="3500438"/>
          <a:ext cx="8097837" cy="1728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59" name="수식" r:id="rId11" imgW="4863960" imgH="1041120" progId="Equation.3">
                  <p:embed/>
                </p:oleObj>
              </mc:Choice>
              <mc:Fallback>
                <p:oleObj name="수식" r:id="rId11" imgW="4863960" imgH="104112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1713" y="3500438"/>
                        <a:ext cx="8097837" cy="17287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7. 1 </a:t>
            </a:r>
            <a:r>
              <a:rPr lang="ko-KR" altLang="en-US" dirty="0" err="1" smtClean="0"/>
              <a:t>비오사바르</a:t>
            </a:r>
            <a:r>
              <a:rPr lang="ko-KR" altLang="en-US" dirty="0" smtClean="0"/>
              <a:t> 법칙</a:t>
            </a:r>
          </a:p>
        </p:txBody>
      </p:sp>
      <p:sp>
        <p:nvSpPr>
          <p:cNvPr id="8203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EFF362C-D3BA-41DA-848C-5F2F8FB46415}" type="slidenum">
              <a:rPr lang="ko-KR" altLang="en-US" smtClean="0"/>
              <a:pPr/>
              <a:t>5</a:t>
            </a:fld>
            <a:endParaRPr lang="en-US" altLang="ko-KR" smtClean="0"/>
          </a:p>
        </p:txBody>
      </p:sp>
      <p:sp>
        <p:nvSpPr>
          <p:cNvPr id="8204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예제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7.1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8A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선소전류가 흐를 때  점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P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(0.4, 0.3, 0)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에서의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H</a:t>
            </a:r>
          </a:p>
          <a:p>
            <a:pPr lvl="1"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P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점의 자계는 각 도선에 의한 자계의 합으로 구성</a:t>
            </a:r>
          </a:p>
          <a:p>
            <a:pPr lvl="1"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X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축 상의 반 무한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선소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(semi-infinite)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전류인 경우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두 끝점이 점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P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와 이루는 각은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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</a:rPr>
              <a:t>x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 -90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</a:t>
            </a:r>
          </a:p>
          <a:p>
            <a:pPr lvl="2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거리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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는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x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축으로부터의 수직거리와 같으므로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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</a:rPr>
              <a:t>x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= 0.3 </a:t>
            </a:r>
          </a:p>
          <a:p>
            <a:pPr lvl="2">
              <a:defRPr/>
            </a:pPr>
            <a:endParaRPr lang="en-US" altLang="ko-KR" dirty="0" smtClean="0"/>
          </a:p>
          <a:p>
            <a:pPr lvl="2">
              <a:defRPr/>
            </a:pPr>
            <a:endParaRPr lang="en-US" altLang="ko-KR" dirty="0" smtClean="0"/>
          </a:p>
          <a:p>
            <a:pPr lvl="2">
              <a:defRPr/>
            </a:pPr>
            <a:endParaRPr lang="en-US" altLang="ko-KR" dirty="0" smtClean="0"/>
          </a:p>
          <a:p>
            <a:pPr lvl="2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단위벡터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a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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는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x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축을 기준으로 하므로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a</a:t>
            </a:r>
            <a:r>
              <a:rPr lang="en-US" altLang="ko-KR" i="1" baseline="-25000" dirty="0" err="1" smtClean="0">
                <a:latin typeface="맑은 고딕" pitchFamily="50" charset="-127"/>
                <a:ea typeface="맑은 고딕" pitchFamily="50" charset="-127"/>
              </a:rPr>
              <a:t>z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가 됨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lvl="1"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Y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축상의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반 무한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선소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(semi-infinite)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전류인 경우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점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P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자계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위 두 결과의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합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206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8194" name="Object 8"/>
          <p:cNvGraphicFramePr>
            <a:graphicFrameLocks noChangeAspect="1"/>
          </p:cNvGraphicFramePr>
          <p:nvPr/>
        </p:nvGraphicFramePr>
        <p:xfrm>
          <a:off x="7545388" y="1125538"/>
          <a:ext cx="2209800" cy="175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0" name="Image" r:id="rId3" imgW="1951220" imgH="1551566" progId="">
                  <p:embed/>
                </p:oleObj>
              </mc:Choice>
              <mc:Fallback>
                <p:oleObj name="Image" r:id="rId3" imgW="1951220" imgH="1551566" progId="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45388" y="1125538"/>
                        <a:ext cx="2209800" cy="1757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Object 9"/>
          <p:cNvGraphicFramePr>
            <a:graphicFrameLocks noChangeAspect="1"/>
          </p:cNvGraphicFramePr>
          <p:nvPr/>
        </p:nvGraphicFramePr>
        <p:xfrm>
          <a:off x="5600700" y="1268413"/>
          <a:ext cx="2495550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1" name="Equation" r:id="rId5" imgW="1904760" imgH="419040" progId="Equation.3">
                  <p:embed/>
                </p:oleObj>
              </mc:Choice>
              <mc:Fallback>
                <p:oleObj name="Equation" r:id="rId5" imgW="1904760" imgH="41904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0700" y="1268413"/>
                        <a:ext cx="2495550" cy="549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Object 10"/>
          <p:cNvGraphicFramePr>
            <a:graphicFrameLocks noChangeAspect="1"/>
          </p:cNvGraphicFramePr>
          <p:nvPr/>
        </p:nvGraphicFramePr>
        <p:xfrm>
          <a:off x="5600700" y="2060575"/>
          <a:ext cx="1828800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2" name="Equation" r:id="rId7" imgW="1892160" imgH="520560" progId="Equation.3">
                  <p:embed/>
                </p:oleObj>
              </mc:Choice>
              <mc:Fallback>
                <p:oleObj name="Equation" r:id="rId7" imgW="1892160" imgH="52056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0700" y="2060575"/>
                        <a:ext cx="1828800" cy="504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7" name="Object 11"/>
          <p:cNvGraphicFramePr>
            <a:graphicFrameLocks noChangeAspect="1"/>
          </p:cNvGraphicFramePr>
          <p:nvPr/>
        </p:nvGraphicFramePr>
        <p:xfrm>
          <a:off x="1423988" y="2636838"/>
          <a:ext cx="4191000" cy="522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3" name="Equation" r:id="rId9" imgW="3352680" imgH="419040" progId="Equation.3">
                  <p:embed/>
                </p:oleObj>
              </mc:Choice>
              <mc:Fallback>
                <p:oleObj name="Equation" r:id="rId9" imgW="3352680" imgH="41904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2636838"/>
                        <a:ext cx="4191000" cy="522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8" name="Object 12"/>
          <p:cNvGraphicFramePr>
            <a:graphicFrameLocks noChangeAspect="1"/>
          </p:cNvGraphicFramePr>
          <p:nvPr/>
        </p:nvGraphicFramePr>
        <p:xfrm>
          <a:off x="5816600" y="2924175"/>
          <a:ext cx="2057400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4" name="Equation" r:id="rId11" imgW="1612800" imgH="393480" progId="Equation.3">
                  <p:embed/>
                </p:oleObj>
              </mc:Choice>
              <mc:Fallback>
                <p:oleObj name="Equation" r:id="rId11" imgW="1612800" imgH="39348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6600" y="2924175"/>
                        <a:ext cx="2057400" cy="500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9" name="Object 13"/>
          <p:cNvGraphicFramePr>
            <a:graphicFrameLocks noChangeAspect="1"/>
          </p:cNvGraphicFramePr>
          <p:nvPr/>
        </p:nvGraphicFramePr>
        <p:xfrm>
          <a:off x="1352550" y="3716338"/>
          <a:ext cx="4108450" cy="569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5" name="Equation" r:id="rId13" imgW="3098520" imgH="431640" progId="Equation.3">
                  <p:embed/>
                </p:oleObj>
              </mc:Choice>
              <mc:Fallback>
                <p:oleObj name="Equation" r:id="rId13" imgW="3098520" imgH="43164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3716338"/>
                        <a:ext cx="4108450" cy="569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0" name="Object 14"/>
          <p:cNvGraphicFramePr>
            <a:graphicFrameLocks noChangeAspect="1"/>
          </p:cNvGraphicFramePr>
          <p:nvPr/>
        </p:nvGraphicFramePr>
        <p:xfrm>
          <a:off x="1352550" y="4292600"/>
          <a:ext cx="3416300" cy="53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6" name="Equation" r:id="rId15" imgW="2705040" imgH="419040" progId="Equation.3">
                  <p:embed/>
                </p:oleObj>
              </mc:Choice>
              <mc:Fallback>
                <p:oleObj name="Equation" r:id="rId15" imgW="2705040" imgH="4190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4292600"/>
                        <a:ext cx="3416300" cy="531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1" name="Object 15"/>
          <p:cNvGraphicFramePr>
            <a:graphicFrameLocks noChangeAspect="1"/>
          </p:cNvGraphicFramePr>
          <p:nvPr/>
        </p:nvGraphicFramePr>
        <p:xfrm>
          <a:off x="1423988" y="5300663"/>
          <a:ext cx="3200400" cy="528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37" name="Equation" r:id="rId17" imgW="2387520" imgH="393480" progId="Equation.3">
                  <p:embed/>
                </p:oleObj>
              </mc:Choice>
              <mc:Fallback>
                <p:oleObj name="Equation" r:id="rId17" imgW="2387520" imgH="39348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5300663"/>
                        <a:ext cx="3200400" cy="528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7. 2 </a:t>
            </a:r>
            <a:r>
              <a:rPr lang="ko-KR" altLang="en-US" dirty="0" smtClean="0"/>
              <a:t>암페어</a:t>
            </a:r>
            <a:r>
              <a:rPr lang="en-US" altLang="ko-KR" dirty="0" smtClean="0"/>
              <a:t>(Ampere)</a:t>
            </a:r>
            <a:r>
              <a:rPr lang="ko-KR" altLang="en-US" dirty="0" smtClean="0"/>
              <a:t>의 주회법칙</a:t>
            </a:r>
          </a:p>
        </p:txBody>
      </p:sp>
      <p:sp>
        <p:nvSpPr>
          <p:cNvPr id="9229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3DEEED4-BCD5-430C-9285-BE3474F14587}" type="slidenum">
              <a:rPr lang="ko-KR" altLang="en-US" smtClean="0"/>
              <a:pPr/>
              <a:t>6</a:t>
            </a:fld>
            <a:endParaRPr lang="en-US" altLang="ko-KR" smtClean="0"/>
          </a:p>
        </p:txBody>
      </p:sp>
      <p:sp>
        <p:nvSpPr>
          <p:cNvPr id="9230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125538"/>
            <a:ext cx="8786813" cy="5111750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임의의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폐곡로를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따라 </a:t>
            </a:r>
            <a:r>
              <a:rPr lang="ko-KR" altLang="en-US" sz="1600" i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를 선적분한 값은 그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폐곡로로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구성된 단면을 관통하여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흐르는 직류전류의 총합과 같다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이때 전류는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폐곡면을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따라 오른나사를 진행시키는 방향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예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전류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I 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가 흐르는 무한선소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대칭성 고려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Z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와    에 무관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성분은 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Biot-savart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법칙에 의해 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dL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과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R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을 포함하는 면에 수직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    성분만 존재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반경이 </a:t>
            </a:r>
            <a:r>
              <a:rPr lang="ko-KR" altLang="en-US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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인 원주를 폐곡선의 적분경로로 택하면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32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9218" name="Object 10"/>
          <p:cNvGraphicFramePr>
            <a:graphicFrameLocks noChangeAspect="1"/>
          </p:cNvGraphicFramePr>
          <p:nvPr/>
        </p:nvGraphicFramePr>
        <p:xfrm>
          <a:off x="1281113" y="1700213"/>
          <a:ext cx="1295400" cy="46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98" name="Equation" r:id="rId3" imgW="774360" imgH="279360" progId="Equation.3">
                  <p:embed/>
                </p:oleObj>
              </mc:Choice>
              <mc:Fallback>
                <p:oleObj name="Equation" r:id="rId3" imgW="774360" imgH="27936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1700213"/>
                        <a:ext cx="1295400" cy="468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11"/>
          <p:cNvGraphicFramePr>
            <a:graphicFrameLocks noChangeAspect="1"/>
          </p:cNvGraphicFramePr>
          <p:nvPr/>
        </p:nvGraphicFramePr>
        <p:xfrm>
          <a:off x="6969125" y="1412875"/>
          <a:ext cx="1951038" cy="1125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99" name="Image" r:id="rId5" imgW="1951220" imgH="1125000" progId="">
                  <p:embed/>
                </p:oleObj>
              </mc:Choice>
              <mc:Fallback>
                <p:oleObj name="Image" r:id="rId5" imgW="1951220" imgH="1125000" progId="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69125" y="1412875"/>
                        <a:ext cx="1951038" cy="1125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233" name="Group 49"/>
          <p:cNvGrpSpPr>
            <a:grpSpLocks/>
          </p:cNvGrpSpPr>
          <p:nvPr/>
        </p:nvGrpSpPr>
        <p:grpSpPr bwMode="auto">
          <a:xfrm>
            <a:off x="7832725" y="2781300"/>
            <a:ext cx="1866900" cy="1447800"/>
            <a:chOff x="3584" y="2064"/>
            <a:chExt cx="1176" cy="912"/>
          </a:xfrm>
        </p:grpSpPr>
        <p:sp>
          <p:nvSpPr>
            <p:cNvPr id="9234" name="Line 50"/>
            <p:cNvSpPr>
              <a:spLocks noChangeShapeType="1"/>
            </p:cNvSpPr>
            <p:nvPr/>
          </p:nvSpPr>
          <p:spPr bwMode="auto">
            <a:xfrm>
              <a:off x="3984" y="2064"/>
              <a:ext cx="0" cy="72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9235" name="Line 51"/>
            <p:cNvSpPr>
              <a:spLocks noChangeShapeType="1"/>
            </p:cNvSpPr>
            <p:nvPr/>
          </p:nvSpPr>
          <p:spPr bwMode="auto">
            <a:xfrm flipV="1">
              <a:off x="3984" y="2688"/>
              <a:ext cx="0" cy="288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9236" name="Oval 52"/>
            <p:cNvSpPr>
              <a:spLocks noChangeArrowheads="1"/>
            </p:cNvSpPr>
            <p:nvPr/>
          </p:nvSpPr>
          <p:spPr bwMode="auto">
            <a:xfrm>
              <a:off x="3584" y="2352"/>
              <a:ext cx="792" cy="192"/>
            </a:xfrm>
            <a:prstGeom prst="ellips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9237" name="Line 53"/>
            <p:cNvSpPr>
              <a:spLocks noChangeShapeType="1"/>
            </p:cNvSpPr>
            <p:nvPr/>
          </p:nvSpPr>
          <p:spPr bwMode="auto">
            <a:xfrm>
              <a:off x="3984" y="2448"/>
              <a:ext cx="336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9238" name="Line 54"/>
            <p:cNvSpPr>
              <a:spLocks noChangeShapeType="1"/>
            </p:cNvSpPr>
            <p:nvPr/>
          </p:nvSpPr>
          <p:spPr bwMode="auto">
            <a:xfrm flipV="1">
              <a:off x="4320" y="2352"/>
              <a:ext cx="192" cy="14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>
              <a:spAutoFit/>
            </a:bodyPr>
            <a:lstStyle/>
            <a:p>
              <a:endParaRPr lang="ko-KR" altLang="en-US"/>
            </a:p>
          </p:txBody>
        </p:sp>
        <p:sp>
          <p:nvSpPr>
            <p:cNvPr id="9239" name="Rectangle 55"/>
            <p:cNvSpPr>
              <a:spLocks noChangeArrowheads="1"/>
            </p:cNvSpPr>
            <p:nvPr/>
          </p:nvSpPr>
          <p:spPr bwMode="auto">
            <a:xfrm>
              <a:off x="4056" y="2280"/>
              <a:ext cx="144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>
                  <a:latin typeface="신명조"/>
                  <a:ea typeface="신명조"/>
                  <a:cs typeface="신명조"/>
                  <a:sym typeface="Symbol" pitchFamily="18" charset="2"/>
                </a:rPr>
                <a:t></a:t>
              </a:r>
              <a:endParaRPr lang="en-US" altLang="ko-KR">
                <a:latin typeface="신명조"/>
                <a:ea typeface="신명조"/>
                <a:cs typeface="신명조"/>
              </a:endParaRPr>
            </a:p>
          </p:txBody>
        </p:sp>
        <p:sp>
          <p:nvSpPr>
            <p:cNvPr id="9240" name="Rectangle 56"/>
            <p:cNvSpPr>
              <a:spLocks noChangeArrowheads="1"/>
            </p:cNvSpPr>
            <p:nvPr/>
          </p:nvSpPr>
          <p:spPr bwMode="auto">
            <a:xfrm>
              <a:off x="4424" y="2168"/>
              <a:ext cx="336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>
                  <a:latin typeface="Times New Roman" pitchFamily="18" charset="0"/>
                  <a:ea typeface="신명조"/>
                  <a:cs typeface="신명조"/>
                </a:rPr>
                <a:t>H</a:t>
              </a:r>
              <a:r>
                <a:rPr lang="en-US" altLang="ko-KR" baseline="-25000">
                  <a:latin typeface="Symbol" pitchFamily="18" charset="2"/>
                  <a:ea typeface="신명조"/>
                  <a:cs typeface="신명조"/>
                </a:rPr>
                <a:t>f</a:t>
              </a:r>
            </a:p>
          </p:txBody>
        </p:sp>
      </p:grpSp>
      <p:graphicFrame>
        <p:nvGraphicFramePr>
          <p:cNvPr id="9220" name="Object 13"/>
          <p:cNvGraphicFramePr>
            <a:graphicFrameLocks noChangeAspect="1"/>
          </p:cNvGraphicFramePr>
          <p:nvPr/>
        </p:nvGraphicFramePr>
        <p:xfrm>
          <a:off x="2792413" y="2781300"/>
          <a:ext cx="142875" cy="244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00" name="수식" r:id="rId7" imgW="126720" imgH="203040" progId="Equation.3">
                  <p:embed/>
                </p:oleObj>
              </mc:Choice>
              <mc:Fallback>
                <p:oleObj name="수식" r:id="rId7" imgW="126720" imgH="20304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2413" y="2781300"/>
                        <a:ext cx="142875" cy="244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1" name="Object 12"/>
          <p:cNvGraphicFramePr>
            <a:graphicFrameLocks noChangeAspect="1"/>
          </p:cNvGraphicFramePr>
          <p:nvPr/>
        </p:nvGraphicFramePr>
        <p:xfrm>
          <a:off x="6753225" y="2924175"/>
          <a:ext cx="287338" cy="392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01" name="수식" r:id="rId9" imgW="177480" imgH="241200" progId="Equation.3">
                  <p:embed/>
                </p:oleObj>
              </mc:Choice>
              <mc:Fallback>
                <p:oleObj name="수식" r:id="rId9" imgW="177480" imgH="2412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53225" y="2924175"/>
                        <a:ext cx="287338" cy="392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2" name="Object 6"/>
          <p:cNvGraphicFramePr>
            <a:graphicFrameLocks noChangeAspect="1"/>
          </p:cNvGraphicFramePr>
          <p:nvPr/>
        </p:nvGraphicFramePr>
        <p:xfrm>
          <a:off x="1423988" y="3213100"/>
          <a:ext cx="858837" cy="325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02" name="Equation" r:id="rId11" imgW="634680" imgH="241200" progId="Equation.3">
                  <p:embed/>
                </p:oleObj>
              </mc:Choice>
              <mc:Fallback>
                <p:oleObj name="Equation" r:id="rId11" imgW="634680" imgH="2412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3213100"/>
                        <a:ext cx="858837" cy="3254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3" name="Object 14"/>
          <p:cNvGraphicFramePr>
            <a:graphicFrameLocks noChangeAspect="1"/>
          </p:cNvGraphicFramePr>
          <p:nvPr/>
        </p:nvGraphicFramePr>
        <p:xfrm>
          <a:off x="1136650" y="3860800"/>
          <a:ext cx="3154363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03" name="Equation" r:id="rId13" imgW="2400120" imgH="279360" progId="Equation.3">
                  <p:embed/>
                </p:oleObj>
              </mc:Choice>
              <mc:Fallback>
                <p:oleObj name="Equation" r:id="rId13" imgW="2400120" imgH="27936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3860800"/>
                        <a:ext cx="3154363" cy="368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4" name="Object 15"/>
          <p:cNvGraphicFramePr>
            <a:graphicFrameLocks noChangeAspect="1"/>
          </p:cNvGraphicFramePr>
          <p:nvPr/>
        </p:nvGraphicFramePr>
        <p:xfrm>
          <a:off x="4521200" y="3860800"/>
          <a:ext cx="3168650" cy="319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04" name="수식" r:id="rId15" imgW="2412720" imgH="241200" progId="Equation.3">
                  <p:embed/>
                </p:oleObj>
              </mc:Choice>
              <mc:Fallback>
                <p:oleObj name="수식" r:id="rId15" imgW="2412720" imgH="2412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1200" y="3860800"/>
                        <a:ext cx="3168650" cy="319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5" name="Object 16"/>
          <p:cNvGraphicFramePr>
            <a:graphicFrameLocks noChangeAspect="1"/>
          </p:cNvGraphicFramePr>
          <p:nvPr/>
        </p:nvGraphicFramePr>
        <p:xfrm>
          <a:off x="1136650" y="4292600"/>
          <a:ext cx="3997325" cy="43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05" name="Equation" r:id="rId17" imgW="3035160" imgH="330120" progId="Equation.3">
                  <p:embed/>
                </p:oleObj>
              </mc:Choice>
              <mc:Fallback>
                <p:oleObj name="Equation" r:id="rId17" imgW="3035160" imgH="33012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4292600"/>
                        <a:ext cx="3997325" cy="434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6" name="Object 17"/>
          <p:cNvGraphicFramePr>
            <a:graphicFrameLocks noChangeAspect="1"/>
          </p:cNvGraphicFramePr>
          <p:nvPr/>
        </p:nvGraphicFramePr>
        <p:xfrm>
          <a:off x="1208088" y="4724400"/>
          <a:ext cx="1173162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06" name="Equation" r:id="rId19" imgW="863280" imgH="419040" progId="Equation.3">
                  <p:embed/>
                </p:oleObj>
              </mc:Choice>
              <mc:Fallback>
                <p:oleObj name="Equation" r:id="rId19" imgW="863280" imgH="41904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4724400"/>
                        <a:ext cx="1173162" cy="568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7" name="Object 18"/>
          <p:cNvGraphicFramePr>
            <a:graphicFrameLocks noChangeAspect="1"/>
          </p:cNvGraphicFramePr>
          <p:nvPr/>
        </p:nvGraphicFramePr>
        <p:xfrm>
          <a:off x="2576513" y="4724400"/>
          <a:ext cx="1760537" cy="59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07" name="Equation" r:id="rId21" imgW="1231560" imgH="419040" progId="Equation.3">
                  <p:embed/>
                </p:oleObj>
              </mc:Choice>
              <mc:Fallback>
                <p:oleObj name="Equation" r:id="rId21" imgW="1231560" imgH="41904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6513" y="4724400"/>
                        <a:ext cx="1760537" cy="598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7. 2 </a:t>
            </a:r>
            <a:r>
              <a:rPr lang="ko-KR" altLang="en-US" dirty="0" smtClean="0"/>
              <a:t>암페어</a:t>
            </a:r>
            <a:r>
              <a:rPr lang="en-US" altLang="ko-KR" dirty="0" smtClean="0"/>
              <a:t>(Ampere)</a:t>
            </a:r>
            <a:r>
              <a:rPr lang="ko-KR" altLang="en-US" dirty="0" smtClean="0"/>
              <a:t>의 주회법칙</a:t>
            </a:r>
          </a:p>
        </p:txBody>
      </p:sp>
      <p:sp>
        <p:nvSpPr>
          <p:cNvPr id="10260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E0817AA-9DFE-461D-8464-2BCC78E4EAD1}" type="slidenum">
              <a:rPr lang="ko-KR" altLang="en-US" smtClean="0"/>
              <a:pPr/>
              <a:t>7</a:t>
            </a:fld>
            <a:endParaRPr lang="en-US" altLang="ko-KR" smtClean="0"/>
          </a:p>
        </p:txBody>
      </p:sp>
      <p:sp>
        <p:nvSpPr>
          <p:cNvPr id="10261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125538"/>
            <a:ext cx="8786813" cy="5111750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예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중심도체에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I,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외부도체에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–I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가 흐르는 무한히 긴 원통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대칭성 고려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Z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와    의 함수가 아니다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동축선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도체는 많은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선소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도체로 구성되어 있다고 볼 수 있음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z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방향 성분은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0,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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성분만 존재하며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또한 </a:t>
            </a:r>
            <a:r>
              <a:rPr lang="ko-KR" altLang="en-US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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만의 함수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        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인 경우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          인 경우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            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폐선로가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외부도체 내부에 있는 경우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b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에서 </a:t>
            </a:r>
            <a:r>
              <a:rPr lang="ko-KR" altLang="en-US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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까지의 전류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  0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에서</a:t>
            </a:r>
            <a:r>
              <a:rPr lang="ko-KR" altLang="en-US" i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a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까지의 전류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(I)</a:t>
            </a:r>
          </a:p>
          <a:p>
            <a:pPr lvl="2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      외부도체인 경우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폐선로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내부를 통과하는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총전류가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0 :</a:t>
            </a:r>
            <a:endParaRPr lang="ko-KR" altLang="en-US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b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 3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c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=4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a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인 동축선로에서 반경에 따른 자계의 변화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263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10242" name="Object 13"/>
          <p:cNvGraphicFramePr>
            <a:graphicFrameLocks noChangeAspect="1"/>
          </p:cNvGraphicFramePr>
          <p:nvPr/>
        </p:nvGraphicFramePr>
        <p:xfrm>
          <a:off x="2792413" y="1412875"/>
          <a:ext cx="142875" cy="244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1" name="수식" r:id="rId3" imgW="126720" imgH="203040" progId="Equation.3">
                  <p:embed/>
                </p:oleObj>
              </mc:Choice>
              <mc:Fallback>
                <p:oleObj name="수식" r:id="rId3" imgW="126720" imgH="20304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2413" y="1412875"/>
                        <a:ext cx="142875" cy="244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Object 12"/>
          <p:cNvGraphicFramePr>
            <a:graphicFrameLocks noChangeAspect="1"/>
          </p:cNvGraphicFramePr>
          <p:nvPr/>
        </p:nvGraphicFramePr>
        <p:xfrm>
          <a:off x="6321425" y="1125538"/>
          <a:ext cx="1655763" cy="1263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2" name="Image" r:id="rId5" imgW="1067073" imgH="813955" progId="">
                  <p:embed/>
                </p:oleObj>
              </mc:Choice>
              <mc:Fallback>
                <p:oleObj name="Image" r:id="rId5" imgW="1067073" imgH="813955" progId="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1425" y="1125538"/>
                        <a:ext cx="1655763" cy="1263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8048625" y="1125538"/>
          <a:ext cx="1512888" cy="1255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3" name="Image" r:id="rId7" imgW="710306" imgH="524168" progId="">
                  <p:embed/>
                </p:oleObj>
              </mc:Choice>
              <mc:Fallback>
                <p:oleObj name="Image" r:id="rId7" imgW="710306" imgH="524168" progId="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48625" y="1125538"/>
                        <a:ext cx="1512888" cy="1255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Object 14"/>
          <p:cNvGraphicFramePr>
            <a:graphicFrameLocks noChangeAspect="1"/>
          </p:cNvGraphicFramePr>
          <p:nvPr/>
        </p:nvGraphicFramePr>
        <p:xfrm>
          <a:off x="1784350" y="2205038"/>
          <a:ext cx="784225" cy="249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4" name="Microsoft Equation 3.0" r:id="rId9" imgW="634680" imgH="203040" progId="Equation.3">
                  <p:embed/>
                </p:oleObj>
              </mc:Choice>
              <mc:Fallback>
                <p:oleObj name="Microsoft Equation 3.0" r:id="rId9" imgW="634680" imgH="2030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4350" y="2205038"/>
                        <a:ext cx="784225" cy="249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6" name="Object 15"/>
          <p:cNvGraphicFramePr>
            <a:graphicFrameLocks noChangeAspect="1"/>
          </p:cNvGraphicFramePr>
          <p:nvPr/>
        </p:nvGraphicFramePr>
        <p:xfrm>
          <a:off x="1857375" y="2349500"/>
          <a:ext cx="830263" cy="515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5" name="Microsoft Equation 3.0" r:id="rId11" imgW="672840" imgH="419040" progId="Equation.3">
                  <p:embed/>
                </p:oleObj>
              </mc:Choice>
              <mc:Fallback>
                <p:oleObj name="Microsoft Equation 3.0" r:id="rId11" imgW="672840" imgH="4190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7375" y="2349500"/>
                        <a:ext cx="830263" cy="515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7" name="Object 16"/>
          <p:cNvGraphicFramePr>
            <a:graphicFrameLocks noChangeAspect="1"/>
          </p:cNvGraphicFramePr>
          <p:nvPr/>
        </p:nvGraphicFramePr>
        <p:xfrm>
          <a:off x="2865438" y="2420938"/>
          <a:ext cx="1808162" cy="319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6" name="Equation" r:id="rId13" imgW="1587240" imgH="279360" progId="Equation.3">
                  <p:embed/>
                </p:oleObj>
              </mc:Choice>
              <mc:Fallback>
                <p:oleObj name="Equation" r:id="rId13" imgW="1587240" imgH="27936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65438" y="2420938"/>
                        <a:ext cx="1808162" cy="3190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8" name="Object 18"/>
          <p:cNvGraphicFramePr>
            <a:graphicFrameLocks noChangeAspect="1"/>
          </p:cNvGraphicFramePr>
          <p:nvPr/>
        </p:nvGraphicFramePr>
        <p:xfrm>
          <a:off x="1784350" y="2852738"/>
          <a:ext cx="487363" cy="212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7" name="Equation" r:id="rId15" imgW="380880" imgH="164880" progId="Equation.3">
                  <p:embed/>
                </p:oleObj>
              </mc:Choice>
              <mc:Fallback>
                <p:oleObj name="Equation" r:id="rId15" imgW="380880" imgH="16488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4350" y="2852738"/>
                        <a:ext cx="487363" cy="212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9" name="Object 19"/>
          <p:cNvGraphicFramePr>
            <a:graphicFrameLocks noChangeAspect="1"/>
          </p:cNvGraphicFramePr>
          <p:nvPr/>
        </p:nvGraphicFramePr>
        <p:xfrm>
          <a:off x="1639888" y="3068638"/>
          <a:ext cx="833437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8" name="Equation" r:id="rId17" imgW="787320" imgH="495000" progId="Equation.3">
                  <p:embed/>
                </p:oleObj>
              </mc:Choice>
              <mc:Fallback>
                <p:oleObj name="Equation" r:id="rId17" imgW="787320" imgH="4950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9888" y="3068638"/>
                        <a:ext cx="833437" cy="523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0" name="Object 20"/>
          <p:cNvGraphicFramePr>
            <a:graphicFrameLocks noChangeAspect="1"/>
          </p:cNvGraphicFramePr>
          <p:nvPr/>
        </p:nvGraphicFramePr>
        <p:xfrm>
          <a:off x="4232275" y="3068638"/>
          <a:ext cx="2243138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9" name="수식" r:id="rId19" imgW="1981080" imgH="444240" progId="Equation.3">
                  <p:embed/>
                </p:oleObj>
              </mc:Choice>
              <mc:Fallback>
                <p:oleObj name="수식" r:id="rId19" imgW="1981080" imgH="44424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2275" y="3068638"/>
                        <a:ext cx="2243138" cy="504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1" name="Object 21"/>
          <p:cNvGraphicFramePr>
            <a:graphicFrameLocks noChangeAspect="1"/>
          </p:cNvGraphicFramePr>
          <p:nvPr/>
        </p:nvGraphicFramePr>
        <p:xfrm>
          <a:off x="2720975" y="3141663"/>
          <a:ext cx="1073150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0" name="Equation" r:id="rId21" imgW="799920" imgH="241200" progId="Equation.3">
                  <p:embed/>
                </p:oleObj>
              </mc:Choice>
              <mc:Fallback>
                <p:oleObj name="Equation" r:id="rId21" imgW="799920" imgH="2412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0975" y="3141663"/>
                        <a:ext cx="1073150" cy="323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4" name="오른쪽 화살표 34"/>
          <p:cNvSpPr>
            <a:spLocks noChangeArrowheads="1"/>
          </p:cNvSpPr>
          <p:nvPr/>
        </p:nvSpPr>
        <p:spPr bwMode="auto">
          <a:xfrm>
            <a:off x="3873500" y="3284538"/>
            <a:ext cx="215900" cy="73025"/>
          </a:xfrm>
          <a:prstGeom prst="rightArrow">
            <a:avLst>
              <a:gd name="adj1" fmla="val 50000"/>
              <a:gd name="adj2" fmla="val 4927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10252" name="Object 23"/>
          <p:cNvGraphicFramePr>
            <a:graphicFrameLocks noChangeAspect="1"/>
          </p:cNvGraphicFramePr>
          <p:nvPr/>
        </p:nvGraphicFramePr>
        <p:xfrm>
          <a:off x="1784350" y="3573463"/>
          <a:ext cx="766763" cy="255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1" name="Equation" r:id="rId23" imgW="723600" imgH="241200" progId="Equation.3">
                  <p:embed/>
                </p:oleObj>
              </mc:Choice>
              <mc:Fallback>
                <p:oleObj name="Equation" r:id="rId23" imgW="723600" imgH="2412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4350" y="3573463"/>
                        <a:ext cx="766763" cy="255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3" name="Object 24"/>
          <p:cNvGraphicFramePr>
            <a:graphicFrameLocks noChangeAspect="1"/>
          </p:cNvGraphicFramePr>
          <p:nvPr/>
        </p:nvGraphicFramePr>
        <p:xfrm>
          <a:off x="2000250" y="3933825"/>
          <a:ext cx="936625" cy="53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2" name="수식" r:id="rId25" imgW="723600" imgH="419040" progId="Equation.3">
                  <p:embed/>
                </p:oleObj>
              </mc:Choice>
              <mc:Fallback>
                <p:oleObj name="수식" r:id="rId25" imgW="723600" imgH="41904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0" y="3933825"/>
                        <a:ext cx="936625" cy="539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4" name="Object 25"/>
          <p:cNvGraphicFramePr>
            <a:graphicFrameLocks noChangeAspect="1"/>
          </p:cNvGraphicFramePr>
          <p:nvPr/>
        </p:nvGraphicFramePr>
        <p:xfrm>
          <a:off x="5665788" y="3573463"/>
          <a:ext cx="3719512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3" name="수식" r:id="rId27" imgW="2908080" imgH="444240" progId="Equation.3">
                  <p:embed/>
                </p:oleObj>
              </mc:Choice>
              <mc:Fallback>
                <p:oleObj name="수식" r:id="rId27" imgW="2908080" imgH="44424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65788" y="3573463"/>
                        <a:ext cx="3719512" cy="568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5" name="Object 27"/>
          <p:cNvGraphicFramePr>
            <a:graphicFrameLocks noChangeAspect="1"/>
          </p:cNvGraphicFramePr>
          <p:nvPr/>
        </p:nvGraphicFramePr>
        <p:xfrm>
          <a:off x="1712913" y="4437063"/>
          <a:ext cx="471487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4" name="Equation" r:id="rId29" imgW="444240" imgH="203040" progId="Equation.3">
                  <p:embed/>
                </p:oleObj>
              </mc:Choice>
              <mc:Fallback>
                <p:oleObj name="Equation" r:id="rId29" imgW="444240" imgH="203040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2913" y="4437063"/>
                        <a:ext cx="471487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6" name="Object 28"/>
          <p:cNvGraphicFramePr>
            <a:graphicFrameLocks noChangeAspect="1"/>
          </p:cNvGraphicFramePr>
          <p:nvPr/>
        </p:nvGraphicFramePr>
        <p:xfrm>
          <a:off x="6032500" y="4437063"/>
          <a:ext cx="681038" cy="32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5" name="수식" r:id="rId31" imgW="507960" imgH="241200" progId="Equation.3">
                  <p:embed/>
                </p:oleObj>
              </mc:Choice>
              <mc:Fallback>
                <p:oleObj name="수식" r:id="rId31" imgW="507960" imgH="241200" progId="Equation.3">
                  <p:embed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2500" y="4437063"/>
                        <a:ext cx="681038" cy="323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7" name="Object 29"/>
          <p:cNvGraphicFramePr>
            <a:graphicFrameLocks noChangeAspect="1"/>
          </p:cNvGraphicFramePr>
          <p:nvPr/>
        </p:nvGraphicFramePr>
        <p:xfrm>
          <a:off x="6608763" y="4724400"/>
          <a:ext cx="2662237" cy="1368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6" name="Image" r:id="rId33" imgW="1951220" imgH="1002964" progId="">
                  <p:embed/>
                </p:oleObj>
              </mc:Choice>
              <mc:Fallback>
                <p:oleObj name="Image" r:id="rId33" imgW="1951220" imgH="1002964" progId="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08763" y="4724400"/>
                        <a:ext cx="2662237" cy="1368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8" name="Object 30"/>
          <p:cNvGraphicFramePr>
            <a:graphicFrameLocks noChangeAspect="1"/>
          </p:cNvGraphicFramePr>
          <p:nvPr/>
        </p:nvGraphicFramePr>
        <p:xfrm>
          <a:off x="1568450" y="5013325"/>
          <a:ext cx="4105275" cy="1122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7" name="수식" r:id="rId35" imgW="3251160" imgH="888840" progId="Equation.3">
                  <p:embed/>
                </p:oleObj>
              </mc:Choice>
              <mc:Fallback>
                <p:oleObj name="수식" r:id="rId35" imgW="3251160" imgH="888840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8450" y="5013325"/>
                        <a:ext cx="4105275" cy="1122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7. 2 </a:t>
            </a:r>
            <a:r>
              <a:rPr lang="ko-KR" altLang="en-US" dirty="0" smtClean="0"/>
              <a:t>암페어</a:t>
            </a:r>
            <a:r>
              <a:rPr lang="en-US" altLang="ko-KR" dirty="0" smtClean="0"/>
              <a:t>(Ampere)</a:t>
            </a:r>
            <a:r>
              <a:rPr lang="ko-KR" altLang="en-US" dirty="0" smtClean="0"/>
              <a:t>의 주회법칙</a:t>
            </a:r>
          </a:p>
        </p:txBody>
      </p:sp>
      <p:sp>
        <p:nvSpPr>
          <p:cNvPr id="1128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AED952E-8EFD-4BE8-A00B-8E67B21B9C9C}" type="slidenum">
              <a:rPr lang="ko-KR" altLang="en-US" smtClean="0"/>
              <a:pPr/>
              <a:t>8</a:t>
            </a:fld>
            <a:endParaRPr lang="en-US" altLang="ko-KR" smtClean="0"/>
          </a:p>
        </p:txBody>
      </p:sp>
      <p:sp>
        <p:nvSpPr>
          <p:cNvPr id="1128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Z=0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인 면에 위치한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y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방향의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판전류</a:t>
            </a:r>
            <a:endParaRPr lang="ko-KR" altLang="en-US" sz="1600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표면전류밀도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en-US" altLang="ko-KR" i="1" baseline="-25000" dirty="0" err="1" smtClean="0">
                <a:latin typeface="맑은 고딕" pitchFamily="50" charset="-127"/>
                <a:ea typeface="맑은 고딕" pitchFamily="50" charset="-127"/>
              </a:rPr>
              <a:t>y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 0 :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y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방향은 전류 진행 방향</a:t>
            </a:r>
          </a:p>
          <a:p>
            <a:pPr lvl="1"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</a:rPr>
              <a:t>z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 0 :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좌우 대칭인 선소에 의해 상호 상쇄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en-US" altLang="ko-KR" i="1" baseline="-25000" dirty="0" err="1" smtClean="0">
                <a:latin typeface="맑은 고딕" pitchFamily="50" charset="-127"/>
                <a:ea typeface="맑은 고딕" pitchFamily="50" charset="-127"/>
              </a:rPr>
              <a:t>x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만 존재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선분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1-1′-2′-2-1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로 이어지는 폐회로 선택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-Ampere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주회법칙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적용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3-3′-2′-2′-3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을 선택해도 관통하여 흐르는 전류는 같다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ko-KR" altLang="en-US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</a:rPr>
              <a:t>x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=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</a:rPr>
              <a:t>x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      </a:t>
            </a: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en-US" altLang="ko-KR" i="1" baseline="-25000" dirty="0" err="1" smtClean="0">
                <a:latin typeface="맑은 고딕" pitchFamily="50" charset="-127"/>
                <a:ea typeface="맑은 고딕" pitchFamily="50" charset="-127"/>
              </a:rPr>
              <a:t>x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는 임의의 양의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z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 대하여 일정함</a:t>
            </a: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도체판에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의한 자계는 도체 판으로부터 거리에 관계 없이 일정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대칭성에 의하여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전류판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한쪽에서의 자계세기는 반대편에서의 자계 크기는 같고 부호는 반대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만약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z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K=-</a:t>
            </a: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K</a:t>
            </a:r>
            <a:r>
              <a:rPr lang="en-US" altLang="ko-KR" baseline="-25000" dirty="0" err="1" smtClean="0">
                <a:latin typeface="맑은 고딕" pitchFamily="50" charset="-127"/>
                <a:ea typeface="맑은 고딕" pitchFamily="50" charset="-127"/>
              </a:rPr>
              <a:t>y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a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y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인 두 번째의 전류판이 놓여 있는 경우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284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11266" name="Object 12"/>
          <p:cNvGraphicFramePr>
            <a:graphicFrameLocks noChangeAspect="1"/>
          </p:cNvGraphicFramePr>
          <p:nvPr/>
        </p:nvGraphicFramePr>
        <p:xfrm>
          <a:off x="6897688" y="1125538"/>
          <a:ext cx="2636837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04" name="Image" r:id="rId3" imgW="1951220" imgH="996867" progId="">
                  <p:embed/>
                </p:oleObj>
              </mc:Choice>
              <mc:Fallback>
                <p:oleObj name="Image" r:id="rId3" imgW="1951220" imgH="996867" progId="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97688" y="1125538"/>
                        <a:ext cx="2636837" cy="134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13"/>
          <p:cNvGraphicFramePr>
            <a:graphicFrameLocks noChangeAspect="1"/>
          </p:cNvGraphicFramePr>
          <p:nvPr/>
        </p:nvGraphicFramePr>
        <p:xfrm>
          <a:off x="2649538" y="1341438"/>
          <a:ext cx="855662" cy="325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05" name="Equation" r:id="rId5" imgW="634680" imgH="241200" progId="Equation.3">
                  <p:embed/>
                </p:oleObj>
              </mc:Choice>
              <mc:Fallback>
                <p:oleObj name="Equation" r:id="rId5" imgW="634680" imgH="2412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9538" y="1341438"/>
                        <a:ext cx="855662" cy="3254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8" name="Object 14"/>
          <p:cNvGraphicFramePr>
            <a:graphicFrameLocks noChangeAspect="1"/>
          </p:cNvGraphicFramePr>
          <p:nvPr/>
        </p:nvGraphicFramePr>
        <p:xfrm>
          <a:off x="1423988" y="2349500"/>
          <a:ext cx="4452937" cy="376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06" name="Equation" r:id="rId7" imgW="2997000" imgH="253800" progId="Equation.3">
                  <p:embed/>
                </p:oleObj>
              </mc:Choice>
              <mc:Fallback>
                <p:oleObj name="Equation" r:id="rId7" imgW="2997000" imgH="2538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2349500"/>
                        <a:ext cx="4452937" cy="376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Object 15"/>
          <p:cNvGraphicFramePr>
            <a:graphicFrameLocks noChangeAspect="1"/>
          </p:cNvGraphicFramePr>
          <p:nvPr/>
        </p:nvGraphicFramePr>
        <p:xfrm>
          <a:off x="6032500" y="2565400"/>
          <a:ext cx="14732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07" name="Equation" r:id="rId9" imgW="965160" imgH="241200" progId="Equation.3">
                  <p:embed/>
                </p:oleObj>
              </mc:Choice>
              <mc:Fallback>
                <p:oleObj name="Equation" r:id="rId9" imgW="965160" imgH="2412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2500" y="2565400"/>
                        <a:ext cx="1473200" cy="368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85" name="오른쪽 화살표 29"/>
          <p:cNvSpPr>
            <a:spLocks noChangeArrowheads="1"/>
          </p:cNvSpPr>
          <p:nvPr/>
        </p:nvSpPr>
        <p:spPr bwMode="auto">
          <a:xfrm>
            <a:off x="2289175" y="2997200"/>
            <a:ext cx="142875" cy="71438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11270" name="Object 16"/>
          <p:cNvGraphicFramePr>
            <a:graphicFrameLocks noChangeAspect="1"/>
          </p:cNvGraphicFramePr>
          <p:nvPr/>
        </p:nvGraphicFramePr>
        <p:xfrm>
          <a:off x="1352550" y="3644900"/>
          <a:ext cx="2665413" cy="658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08" name="Equation" r:id="rId11" imgW="1955520" imgH="482400" progId="Equation.3">
                  <p:embed/>
                </p:oleObj>
              </mc:Choice>
              <mc:Fallback>
                <p:oleObj name="Equation" r:id="rId11" imgW="1955520" imgH="48240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3644900"/>
                        <a:ext cx="2665413" cy="658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1" name="Object 17"/>
          <p:cNvGraphicFramePr>
            <a:graphicFrameLocks noChangeAspect="1"/>
          </p:cNvGraphicFramePr>
          <p:nvPr/>
        </p:nvGraphicFramePr>
        <p:xfrm>
          <a:off x="4448175" y="3716338"/>
          <a:ext cx="1447800" cy="522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09" name="Equation" r:id="rId13" imgW="1091880" imgH="393480" progId="Equation.3">
                  <p:embed/>
                </p:oleObj>
              </mc:Choice>
              <mc:Fallback>
                <p:oleObj name="Equation" r:id="rId13" imgW="1091880" imgH="39348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48175" y="3716338"/>
                        <a:ext cx="1447800" cy="522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2" name="Object 18"/>
          <p:cNvGraphicFramePr>
            <a:graphicFrameLocks noChangeAspect="1"/>
          </p:cNvGraphicFramePr>
          <p:nvPr/>
        </p:nvGraphicFramePr>
        <p:xfrm>
          <a:off x="6248400" y="3789363"/>
          <a:ext cx="717550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10" name="Equation" r:id="rId15" imgW="495000" imgH="228600" progId="Equation.3">
                  <p:embed/>
                </p:oleObj>
              </mc:Choice>
              <mc:Fallback>
                <p:oleObj name="Equation" r:id="rId15" imgW="495000" imgH="2286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3789363"/>
                        <a:ext cx="717550" cy="330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3" name="Object 19"/>
          <p:cNvGraphicFramePr>
            <a:graphicFrameLocks noChangeAspect="1"/>
          </p:cNvGraphicFramePr>
          <p:nvPr/>
        </p:nvGraphicFramePr>
        <p:xfrm>
          <a:off x="1281113" y="4437063"/>
          <a:ext cx="2520950" cy="544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11" name="수식" r:id="rId17" imgW="1815840" imgH="393480" progId="Equation.3">
                  <p:embed/>
                </p:oleObj>
              </mc:Choice>
              <mc:Fallback>
                <p:oleObj name="수식" r:id="rId17" imgW="1815840" imgH="39348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4437063"/>
                        <a:ext cx="2520950" cy="5445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4" name="Object 20"/>
          <p:cNvGraphicFramePr>
            <a:graphicFrameLocks noChangeAspect="1"/>
          </p:cNvGraphicFramePr>
          <p:nvPr/>
        </p:nvGraphicFramePr>
        <p:xfrm>
          <a:off x="4173538" y="4437063"/>
          <a:ext cx="1957387" cy="544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12" name="수식" r:id="rId19" imgW="1409400" imgH="393480" progId="Equation.3">
                  <p:embed/>
                </p:oleObj>
              </mc:Choice>
              <mc:Fallback>
                <p:oleObj name="수식" r:id="rId19" imgW="1409400" imgH="39348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3538" y="4437063"/>
                        <a:ext cx="1957387" cy="5445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5" name="Object 21"/>
          <p:cNvGraphicFramePr>
            <a:graphicFrameLocks noChangeAspect="1"/>
          </p:cNvGraphicFramePr>
          <p:nvPr/>
        </p:nvGraphicFramePr>
        <p:xfrm>
          <a:off x="1281113" y="4868863"/>
          <a:ext cx="2414587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13" name="수식" r:id="rId21" imgW="1752480" imgH="393480" progId="Equation.3">
                  <p:embed/>
                </p:oleObj>
              </mc:Choice>
              <mc:Fallback>
                <p:oleObj name="수식" r:id="rId21" imgW="1752480" imgH="39348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4868863"/>
                        <a:ext cx="2414587" cy="54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6" name="Object 22"/>
          <p:cNvGraphicFramePr>
            <a:graphicFrameLocks noChangeAspect="1"/>
          </p:cNvGraphicFramePr>
          <p:nvPr/>
        </p:nvGraphicFramePr>
        <p:xfrm>
          <a:off x="4016375" y="4868863"/>
          <a:ext cx="1803400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14" name="Equation" r:id="rId23" imgW="1307880" imgH="393480" progId="Equation.3">
                  <p:embed/>
                </p:oleObj>
              </mc:Choice>
              <mc:Fallback>
                <p:oleObj name="Equation" r:id="rId23" imgW="1307880" imgH="39348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6375" y="4868863"/>
                        <a:ext cx="1803400" cy="54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7" name="Object 23"/>
          <p:cNvGraphicFramePr>
            <a:graphicFrameLocks noChangeAspect="1"/>
          </p:cNvGraphicFramePr>
          <p:nvPr/>
        </p:nvGraphicFramePr>
        <p:xfrm>
          <a:off x="1065213" y="5373688"/>
          <a:ext cx="3819525" cy="544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15" name="Equation" r:id="rId25" imgW="2768400" imgH="393480" progId="Equation.3">
                  <p:embed/>
                </p:oleObj>
              </mc:Choice>
              <mc:Fallback>
                <p:oleObj name="Equation" r:id="rId25" imgW="2768400" imgH="39348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5373688"/>
                        <a:ext cx="3819525" cy="5445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8" name="Object 24"/>
          <p:cNvGraphicFramePr>
            <a:graphicFrameLocks noChangeAspect="1"/>
          </p:cNvGraphicFramePr>
          <p:nvPr/>
        </p:nvGraphicFramePr>
        <p:xfrm>
          <a:off x="6176963" y="5084763"/>
          <a:ext cx="3259137" cy="1122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16" name="Equation" r:id="rId27" imgW="2361960" imgH="812520" progId="Equation.3">
                  <p:embed/>
                </p:oleObj>
              </mc:Choice>
              <mc:Fallback>
                <p:oleObj name="Equation" r:id="rId27" imgW="2361960" imgH="81252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6963" y="5084763"/>
                        <a:ext cx="3259137" cy="1122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9" name="Object 25"/>
          <p:cNvGraphicFramePr>
            <a:graphicFrameLocks noChangeAspect="1"/>
          </p:cNvGraphicFramePr>
          <p:nvPr/>
        </p:nvGraphicFramePr>
        <p:xfrm>
          <a:off x="849313" y="5805488"/>
          <a:ext cx="5173662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17" name="수식" r:id="rId29" imgW="3213000" imgH="228600" progId="Equation.3">
                  <p:embed/>
                </p:oleObj>
              </mc:Choice>
              <mc:Fallback>
                <p:oleObj name="수식" r:id="rId29" imgW="3213000" imgH="22860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9313" y="5805488"/>
                        <a:ext cx="5173662" cy="368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7. 3 </a:t>
            </a:r>
            <a:r>
              <a:rPr lang="ko-KR" altLang="en-US" dirty="0" smtClean="0"/>
              <a:t>벡터의 회전</a:t>
            </a:r>
          </a:p>
        </p:txBody>
      </p:sp>
      <p:sp>
        <p:nvSpPr>
          <p:cNvPr id="12305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994BDD0-1D11-4BFA-9E51-124AC85F8AC6}" type="slidenum">
              <a:rPr lang="ko-KR" altLang="en-US" smtClean="0"/>
              <a:pPr/>
              <a:t>9</a:t>
            </a:fld>
            <a:endParaRPr lang="en-US" altLang="ko-KR" smtClean="0"/>
          </a:p>
        </p:txBody>
      </p:sp>
      <p:sp>
        <p:nvSpPr>
          <p:cNvPr id="12306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벡터의 회전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(Curl) :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직각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좌표계내의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미소폐곡선로</a:t>
            </a:r>
            <a:endParaRPr lang="ko-KR" altLang="en-US" sz="1600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임의의 전류에 의해 생성된 폐곡선 중심 자계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b="1" dirty="0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이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폐곡로에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대한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선적분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고려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(1-2-3-4-1),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전류는      방향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i="1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i="1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i="1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i="1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i="1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i="1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결과적으로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전류밀도를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동일한 방법으로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308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pic>
        <p:nvPicPr>
          <p:cNvPr id="12309" name="Picture 1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29488" y="1196975"/>
            <a:ext cx="1871662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290" name="Object 18"/>
          <p:cNvGraphicFramePr>
            <a:graphicFrameLocks noChangeAspect="1"/>
          </p:cNvGraphicFramePr>
          <p:nvPr/>
        </p:nvGraphicFramePr>
        <p:xfrm>
          <a:off x="5240338" y="1341438"/>
          <a:ext cx="2270125" cy="307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28" name="수식" r:id="rId4" imgW="1777680" imgH="241200" progId="Equation.3">
                  <p:embed/>
                </p:oleObj>
              </mc:Choice>
              <mc:Fallback>
                <p:oleObj name="수식" r:id="rId4" imgW="1777680" imgH="2412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40338" y="1341438"/>
                        <a:ext cx="2270125" cy="307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Object 19"/>
          <p:cNvGraphicFramePr>
            <a:graphicFrameLocks noChangeAspect="1"/>
          </p:cNvGraphicFramePr>
          <p:nvPr/>
        </p:nvGraphicFramePr>
        <p:xfrm>
          <a:off x="5889625" y="1628775"/>
          <a:ext cx="287338" cy="28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29" name="수식" r:id="rId6" imgW="164880" imgH="215640" progId="Equation.3">
                  <p:embed/>
                </p:oleObj>
              </mc:Choice>
              <mc:Fallback>
                <p:oleObj name="수식" r:id="rId6" imgW="164880" imgH="21564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89625" y="1628775"/>
                        <a:ext cx="287338" cy="287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2" name="Object 21"/>
          <p:cNvGraphicFramePr>
            <a:graphicFrameLocks noChangeAspect="1"/>
          </p:cNvGraphicFramePr>
          <p:nvPr/>
        </p:nvGraphicFramePr>
        <p:xfrm>
          <a:off x="1065213" y="1844675"/>
          <a:ext cx="3933825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0" name="수식" r:id="rId8" imgW="2844720" imgH="482400" progId="Equation.3">
                  <p:embed/>
                </p:oleObj>
              </mc:Choice>
              <mc:Fallback>
                <p:oleObj name="수식" r:id="rId8" imgW="2844720" imgH="4824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1844675"/>
                        <a:ext cx="3933825" cy="666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3" name="Object 22"/>
          <p:cNvGraphicFramePr>
            <a:graphicFrameLocks noChangeAspect="1"/>
          </p:cNvGraphicFramePr>
          <p:nvPr/>
        </p:nvGraphicFramePr>
        <p:xfrm>
          <a:off x="5024438" y="1916113"/>
          <a:ext cx="1981200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1" name="Equation" r:id="rId10" imgW="1434960" imgH="419040" progId="Equation.3">
                  <p:embed/>
                </p:oleObj>
              </mc:Choice>
              <mc:Fallback>
                <p:oleObj name="Equation" r:id="rId10" imgW="1434960" imgH="41904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4438" y="1916113"/>
                        <a:ext cx="1981200" cy="577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4" name="Object 23"/>
          <p:cNvGraphicFramePr>
            <a:graphicFrameLocks noChangeAspect="1"/>
          </p:cNvGraphicFramePr>
          <p:nvPr/>
        </p:nvGraphicFramePr>
        <p:xfrm>
          <a:off x="1065213" y="2420938"/>
          <a:ext cx="4354512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2" name="수식" r:id="rId12" imgW="3149280" imgH="457200" progId="Equation.3">
                  <p:embed/>
                </p:oleObj>
              </mc:Choice>
              <mc:Fallback>
                <p:oleObj name="수식" r:id="rId12" imgW="3149280" imgH="4572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2420938"/>
                        <a:ext cx="4354512" cy="631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5" name="Object 24"/>
          <p:cNvGraphicFramePr>
            <a:graphicFrameLocks noChangeAspect="1"/>
          </p:cNvGraphicFramePr>
          <p:nvPr/>
        </p:nvGraphicFramePr>
        <p:xfrm>
          <a:off x="1065213" y="2997200"/>
          <a:ext cx="5986462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3" name="Equation" r:id="rId14" imgW="4851360" imgH="482400" progId="Equation.3">
                  <p:embed/>
                </p:oleObj>
              </mc:Choice>
              <mc:Fallback>
                <p:oleObj name="Equation" r:id="rId14" imgW="4851360" imgH="48240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2997200"/>
                        <a:ext cx="5986462" cy="596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6" name="Object 25"/>
          <p:cNvGraphicFramePr>
            <a:graphicFrameLocks noChangeAspect="1"/>
          </p:cNvGraphicFramePr>
          <p:nvPr/>
        </p:nvGraphicFramePr>
        <p:xfrm>
          <a:off x="1065213" y="3500438"/>
          <a:ext cx="4587875" cy="563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4" name="Equation" r:id="rId16" imgW="3720960" imgH="457200" progId="Equation.3">
                  <p:embed/>
                </p:oleObj>
              </mc:Choice>
              <mc:Fallback>
                <p:oleObj name="Equation" r:id="rId16" imgW="3720960" imgH="45720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3500438"/>
                        <a:ext cx="4587875" cy="5635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7" name="Object 26"/>
          <p:cNvGraphicFramePr>
            <a:graphicFrameLocks noChangeAspect="1"/>
          </p:cNvGraphicFramePr>
          <p:nvPr/>
        </p:nvGraphicFramePr>
        <p:xfrm>
          <a:off x="2432050" y="4005263"/>
          <a:ext cx="2959100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5" name="수식" r:id="rId18" imgW="2197080" imgH="482400" progId="Equation.3">
                  <p:embed/>
                </p:oleObj>
              </mc:Choice>
              <mc:Fallback>
                <p:oleObj name="수식" r:id="rId18" imgW="2197080" imgH="482400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2050" y="4005263"/>
                        <a:ext cx="2959100" cy="650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8" name="Object 27"/>
          <p:cNvGraphicFramePr>
            <a:graphicFrameLocks noChangeAspect="1"/>
          </p:cNvGraphicFramePr>
          <p:nvPr/>
        </p:nvGraphicFramePr>
        <p:xfrm>
          <a:off x="4592638" y="4508500"/>
          <a:ext cx="3290887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6" name="Equation" r:id="rId20" imgW="2730240" imgH="482400" progId="Equation.3">
                  <p:embed/>
                </p:oleObj>
              </mc:Choice>
              <mc:Fallback>
                <p:oleObj name="Equation" r:id="rId20" imgW="2730240" imgH="482400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2638" y="4508500"/>
                        <a:ext cx="3290887" cy="581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9" name="Object 28"/>
          <p:cNvGraphicFramePr>
            <a:graphicFrameLocks noChangeAspect="1"/>
          </p:cNvGraphicFramePr>
          <p:nvPr/>
        </p:nvGraphicFramePr>
        <p:xfrm>
          <a:off x="2432050" y="4652963"/>
          <a:ext cx="1474788" cy="28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7" name="수식" r:id="rId22" imgW="1104840" imgH="215640" progId="Equation.3">
                  <p:embed/>
                </p:oleObj>
              </mc:Choice>
              <mc:Fallback>
                <p:oleObj name="수식" r:id="rId22" imgW="1104840" imgH="215640" progId="Equation.3">
                  <p:embed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2050" y="4652963"/>
                        <a:ext cx="1474788" cy="288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00" name="Object 29"/>
          <p:cNvGraphicFramePr>
            <a:graphicFrameLocks noChangeAspect="1"/>
          </p:cNvGraphicFramePr>
          <p:nvPr/>
        </p:nvGraphicFramePr>
        <p:xfrm>
          <a:off x="1352550" y="5013325"/>
          <a:ext cx="21336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8" name="Equation" r:id="rId24" imgW="1726920" imgH="495000" progId="Equation.3">
                  <p:embed/>
                </p:oleObj>
              </mc:Choice>
              <mc:Fallback>
                <p:oleObj name="Equation" r:id="rId24" imgW="1726920" imgH="495000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5013325"/>
                        <a:ext cx="2133600" cy="612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01" name="Object 30"/>
          <p:cNvGraphicFramePr>
            <a:graphicFrameLocks noChangeAspect="1"/>
          </p:cNvGraphicFramePr>
          <p:nvPr/>
        </p:nvGraphicFramePr>
        <p:xfrm>
          <a:off x="3944938" y="4941888"/>
          <a:ext cx="2816225" cy="633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39" name="수식" r:id="rId26" imgW="2197080" imgH="495000" progId="Equation.3">
                  <p:embed/>
                </p:oleObj>
              </mc:Choice>
              <mc:Fallback>
                <p:oleObj name="수식" r:id="rId26" imgW="2197080" imgH="495000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4938" y="4941888"/>
                        <a:ext cx="2816225" cy="633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02" name="Object 31"/>
          <p:cNvGraphicFramePr>
            <a:graphicFrameLocks noChangeAspect="1"/>
          </p:cNvGraphicFramePr>
          <p:nvPr/>
        </p:nvGraphicFramePr>
        <p:xfrm>
          <a:off x="2792413" y="5589588"/>
          <a:ext cx="3468687" cy="608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40" name="Equation" r:id="rId28" imgW="2108160" imgH="495000" progId="Equation.3">
                  <p:embed/>
                </p:oleObj>
              </mc:Choice>
              <mc:Fallback>
                <p:oleObj name="Equation" r:id="rId28" imgW="2108160" imgH="49500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2413" y="5589588"/>
                        <a:ext cx="3468687" cy="6080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03" name="Object 32"/>
          <p:cNvGraphicFramePr>
            <a:graphicFrameLocks noChangeAspect="1"/>
          </p:cNvGraphicFramePr>
          <p:nvPr/>
        </p:nvGraphicFramePr>
        <p:xfrm>
          <a:off x="6248400" y="5516563"/>
          <a:ext cx="3381375" cy="627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41" name="Equation" r:id="rId30" imgW="2095200" imgH="469800" progId="Equation.3">
                  <p:embed/>
                </p:oleObj>
              </mc:Choice>
              <mc:Fallback>
                <p:oleObj name="Equation" r:id="rId30" imgW="2095200" imgH="46980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5516563"/>
                        <a:ext cx="3381375" cy="627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7. 3 </a:t>
            </a:r>
            <a:r>
              <a:rPr lang="ko-KR" altLang="en-US" dirty="0" smtClean="0"/>
              <a:t>벡터의 회전</a:t>
            </a:r>
          </a:p>
        </p:txBody>
      </p:sp>
      <p:sp>
        <p:nvSpPr>
          <p:cNvPr id="13324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DC903A5-78DA-45D2-9EA3-0E583FE0264E}" type="slidenum">
              <a:rPr lang="ko-KR" altLang="en-US" smtClean="0"/>
              <a:pPr/>
              <a:t>10</a:t>
            </a:fld>
            <a:endParaRPr lang="en-US" altLang="ko-KR" smtClean="0"/>
          </a:p>
        </p:txBody>
      </p:sp>
      <p:sp>
        <p:nvSpPr>
          <p:cNvPr id="13325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벡터의 회전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(Curl) :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직각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좌표계내의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미소폐곡선로</a:t>
            </a:r>
            <a:endParaRPr lang="ko-KR" altLang="en-US" sz="1600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                                          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cs typeface="신명조"/>
              </a:rPr>
              <a:t>S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  <a:cs typeface="신명조"/>
              </a:rPr>
              <a:t>N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: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폐곡로로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둘러 싸인 면적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Ampere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쥐회법칙 적용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Ampere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주회법칙의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미분형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(Maxwell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제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법칙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전계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                                                 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(Maxwell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제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법칙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327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13314" name="Object 16"/>
          <p:cNvGraphicFramePr>
            <a:graphicFrameLocks noChangeAspect="1"/>
          </p:cNvGraphicFramePr>
          <p:nvPr/>
        </p:nvGraphicFramePr>
        <p:xfrm>
          <a:off x="1423988" y="1341438"/>
          <a:ext cx="1949450" cy="604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67" name="Equation" r:id="rId3" imgW="1638000" imgH="507960" progId="Equation.3">
                  <p:embed/>
                </p:oleObj>
              </mc:Choice>
              <mc:Fallback>
                <p:oleObj name="Equation" r:id="rId3" imgW="1638000" imgH="50796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1341438"/>
                        <a:ext cx="1949450" cy="604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Object 17"/>
          <p:cNvGraphicFramePr>
            <a:graphicFrameLocks noChangeAspect="1"/>
          </p:cNvGraphicFramePr>
          <p:nvPr/>
        </p:nvGraphicFramePr>
        <p:xfrm>
          <a:off x="1208088" y="1773238"/>
          <a:ext cx="6007100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68" name="Equation" r:id="rId5" imgW="5143320" imgH="863280" progId="Equation.3">
                  <p:embed/>
                </p:oleObj>
              </mc:Choice>
              <mc:Fallback>
                <p:oleObj name="Equation" r:id="rId5" imgW="5143320" imgH="86328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1773238"/>
                        <a:ext cx="6007100" cy="1008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6" name="Object 18"/>
          <p:cNvGraphicFramePr>
            <a:graphicFrameLocks noChangeAspect="1"/>
          </p:cNvGraphicFramePr>
          <p:nvPr/>
        </p:nvGraphicFramePr>
        <p:xfrm>
          <a:off x="7832725" y="2060575"/>
          <a:ext cx="133985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69" name="Equation" r:id="rId7" imgW="990360" imgH="177480" progId="Equation.3">
                  <p:embed/>
                </p:oleObj>
              </mc:Choice>
              <mc:Fallback>
                <p:oleObj name="Equation" r:id="rId7" imgW="990360" imgH="17748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32725" y="2060575"/>
                        <a:ext cx="1339850" cy="241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8" name="오른쪽 화살표 24"/>
          <p:cNvSpPr>
            <a:spLocks noChangeArrowheads="1"/>
          </p:cNvSpPr>
          <p:nvPr/>
        </p:nvSpPr>
        <p:spPr bwMode="auto">
          <a:xfrm>
            <a:off x="7329488" y="2133600"/>
            <a:ext cx="287337" cy="142875"/>
          </a:xfrm>
          <a:prstGeom prst="rightArrow">
            <a:avLst>
              <a:gd name="adj1" fmla="val 50000"/>
              <a:gd name="adj2" fmla="val 50278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13317" name="Object 19"/>
          <p:cNvGraphicFramePr>
            <a:graphicFrameLocks noChangeAspect="1"/>
          </p:cNvGraphicFramePr>
          <p:nvPr/>
        </p:nvGraphicFramePr>
        <p:xfrm>
          <a:off x="1423988" y="3213100"/>
          <a:ext cx="5532437" cy="58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70" name="Equation" r:id="rId9" imgW="4597200" imgH="482400" progId="Equation.3">
                  <p:embed/>
                </p:oleObj>
              </mc:Choice>
              <mc:Fallback>
                <p:oleObj name="Equation" r:id="rId9" imgW="4597200" imgH="4824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3213100"/>
                        <a:ext cx="5532437" cy="581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8" name="Object 20"/>
          <p:cNvGraphicFramePr>
            <a:graphicFrameLocks noChangeAspect="1"/>
          </p:cNvGraphicFramePr>
          <p:nvPr/>
        </p:nvGraphicFramePr>
        <p:xfrm>
          <a:off x="1639888" y="4292600"/>
          <a:ext cx="1649412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71" name="Equation" r:id="rId11" imgW="1218960" imgH="177480" progId="Equation.3">
                  <p:embed/>
                </p:oleObj>
              </mc:Choice>
              <mc:Fallback>
                <p:oleObj name="Equation" r:id="rId11" imgW="1218960" imgH="17748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9888" y="4292600"/>
                        <a:ext cx="1649412" cy="241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9" name="Object 21"/>
          <p:cNvGraphicFramePr>
            <a:graphicFrameLocks noChangeAspect="1"/>
          </p:cNvGraphicFramePr>
          <p:nvPr/>
        </p:nvGraphicFramePr>
        <p:xfrm>
          <a:off x="2000250" y="4652963"/>
          <a:ext cx="1030288" cy="37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72" name="Equation" r:id="rId13" imgW="761760" imgH="279360" progId="Equation.3">
                  <p:embed/>
                </p:oleObj>
              </mc:Choice>
              <mc:Fallback>
                <p:oleObj name="Equation" r:id="rId13" imgW="761760" imgH="27936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0" y="4652963"/>
                        <a:ext cx="1030288" cy="377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20" name="Object 22"/>
          <p:cNvGraphicFramePr>
            <a:graphicFrameLocks noChangeAspect="1"/>
          </p:cNvGraphicFramePr>
          <p:nvPr/>
        </p:nvGraphicFramePr>
        <p:xfrm>
          <a:off x="3224213" y="4724400"/>
          <a:ext cx="1581150" cy="24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73" name="Equation" r:id="rId15" imgW="1168200" imgH="177480" progId="Equation.3">
                  <p:embed/>
                </p:oleObj>
              </mc:Choice>
              <mc:Fallback>
                <p:oleObj name="Equation" r:id="rId15" imgW="1168200" imgH="17748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4213" y="4724400"/>
                        <a:ext cx="1581150" cy="241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21" name="Object 23"/>
          <p:cNvGraphicFramePr>
            <a:graphicFrameLocks noChangeAspect="1"/>
          </p:cNvGraphicFramePr>
          <p:nvPr/>
        </p:nvGraphicFramePr>
        <p:xfrm>
          <a:off x="1352550" y="5013325"/>
          <a:ext cx="5581650" cy="604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74" name="Equation" r:id="rId17" imgW="4457520" imgH="482400" progId="Equation.3">
                  <p:embed/>
                </p:oleObj>
              </mc:Choice>
              <mc:Fallback>
                <p:oleObj name="Equation" r:id="rId17" imgW="4457520" imgH="4824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5013325"/>
                        <a:ext cx="5581650" cy="604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22" name="Object 24"/>
          <p:cNvGraphicFramePr>
            <a:graphicFrameLocks noChangeAspect="1"/>
          </p:cNvGraphicFramePr>
          <p:nvPr/>
        </p:nvGraphicFramePr>
        <p:xfrm>
          <a:off x="1352550" y="5661025"/>
          <a:ext cx="6858000" cy="604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75" name="Equation" r:id="rId19" imgW="5486400" imgH="482400" progId="Equation.3">
                  <p:embed/>
                </p:oleObj>
              </mc:Choice>
              <mc:Fallback>
                <p:oleObj name="Equation" r:id="rId19" imgW="5486400" imgH="48240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5661025"/>
                        <a:ext cx="6858000" cy="604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7. 3 </a:t>
            </a:r>
            <a:r>
              <a:rPr lang="ko-KR" altLang="en-US" dirty="0" smtClean="0"/>
              <a:t>벡터의 회전</a:t>
            </a:r>
          </a:p>
        </p:txBody>
      </p:sp>
      <p:sp>
        <p:nvSpPr>
          <p:cNvPr id="14343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A8CF4A1-2BDB-453E-80A9-C31AB75E6DF0}" type="slidenum">
              <a:rPr lang="ko-KR" altLang="en-US" smtClean="0"/>
              <a:pPr/>
              <a:t>11</a:t>
            </a:fld>
            <a:endParaRPr lang="en-US" altLang="ko-KR" smtClean="0"/>
          </a:p>
        </p:txBody>
      </p:sp>
      <p:sp>
        <p:nvSpPr>
          <p:cNvPr id="14344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예제 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7.2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의 벡터회전을 정의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선적분해서 계산 </a:t>
            </a:r>
          </a:p>
          <a:p>
            <a:pPr lvl="1"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z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&gt; 0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일 때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  0.2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z</a:t>
            </a:r>
            <a:r>
              <a:rPr lang="en-US" altLang="ko-KR" baseline="300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a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</a:rPr>
              <a:t>x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이고 그 밖의 값에서는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 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인 경우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                                        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y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 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인 면에서 점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(0, 0,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z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을 중심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변의 길이가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인 정방형 선로임,</a:t>
            </a:r>
            <a:r>
              <a:rPr lang="en-US" altLang="ko-KR" i="1" dirty="0" smtClean="0">
                <a:latin typeface="Times New Roman" pitchFamily="18" charset="0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폐곡선에 대한</a:t>
            </a:r>
            <a:r>
              <a:rPr lang="ko-KR" altLang="en-US" i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선적분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선로의 면적이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으로 접근하는 경우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나머지 성분들은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이므로 </a:t>
            </a:r>
            <a:r>
              <a:rPr lang="ko-KR" altLang="en-US" dirty="0" smtClean="0">
                <a:latin typeface="Times New Roman" pitchFamily="18" charset="0"/>
                <a:ea typeface="신명조"/>
                <a:cs typeface="신명조"/>
                <a:sym typeface="Symbol" pitchFamily="18" charset="2"/>
              </a:rPr>
              <a:t></a:t>
            </a:r>
            <a:r>
              <a:rPr lang="ko-KR" altLang="en-US" dirty="0" smtClean="0">
                <a:latin typeface="Times New Roman" pitchFamily="18" charset="0"/>
                <a:ea typeface="신명조"/>
                <a:cs typeface="신명조"/>
              </a:rPr>
              <a:t> </a:t>
            </a:r>
            <a:r>
              <a:rPr lang="en-US" altLang="ko-KR" dirty="0" smtClean="0">
                <a:latin typeface="Times New Roman" pitchFamily="18" charset="0"/>
                <a:ea typeface="신명조"/>
                <a:cs typeface="신명조"/>
              </a:rPr>
              <a:t>H= 0.4z</a:t>
            </a:r>
            <a:r>
              <a:rPr lang="en-US" altLang="ko-KR" baseline="-25000" dirty="0" smtClean="0">
                <a:latin typeface="Times New Roman" pitchFamily="18" charset="0"/>
                <a:ea typeface="신명조"/>
                <a:cs typeface="신명조"/>
              </a:rPr>
              <a:t>1</a:t>
            </a:r>
            <a:r>
              <a:rPr lang="en-US" altLang="ko-KR" dirty="0" smtClean="0">
                <a:latin typeface="Times New Roman" pitchFamily="18" charset="0"/>
                <a:ea typeface="신명조"/>
                <a:cs typeface="신명조"/>
              </a:rPr>
              <a:t>a</a:t>
            </a:r>
            <a:r>
              <a:rPr lang="en-US" altLang="ko-KR" baseline="-25000" dirty="0" smtClean="0">
                <a:latin typeface="Times New Roman" pitchFamily="18" charset="0"/>
                <a:ea typeface="신명조"/>
                <a:cs typeface="신명조"/>
              </a:rPr>
              <a:t>y</a:t>
            </a:r>
            <a:r>
              <a:rPr lang="en-US" altLang="ko-KR" dirty="0" smtClean="0">
                <a:latin typeface="Times New Roman" pitchFamily="18" charset="0"/>
                <a:ea typeface="신명조"/>
                <a:cs typeface="신명조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err="1" smtClean="0">
                <a:latin typeface="╜┼╕φ┴╢" charset="0"/>
                <a:ea typeface="맑은 고딕" pitchFamily="50" charset="-127"/>
              </a:rPr>
              <a:t>선적분의</a:t>
            </a:r>
            <a:r>
              <a:rPr lang="ko-KR" altLang="en-US" dirty="0" smtClean="0">
                <a:latin typeface="╜┼╕φ┴╢" charset="0"/>
                <a:ea typeface="맑은 고딕" pitchFamily="50" charset="-127"/>
              </a:rPr>
              <a:t> 정의나 계산을 사용하지 않고 벡터 회전을 구하면 </a:t>
            </a:r>
            <a:endParaRPr lang="en-US" altLang="ko-KR" dirty="0" smtClean="0">
              <a:latin typeface="╜┼╕φ┴╢" charset="0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╜┼╕φ┴╢" charset="0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346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14338" name="Object 11"/>
          <p:cNvGraphicFramePr>
            <a:graphicFrameLocks noChangeAspect="1"/>
          </p:cNvGraphicFramePr>
          <p:nvPr/>
        </p:nvGraphicFramePr>
        <p:xfrm>
          <a:off x="6897688" y="1125538"/>
          <a:ext cx="2560637" cy="2332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6" name="Image" r:id="rId3" imgW="1951220" imgH="1777289" progId="">
                  <p:embed/>
                </p:oleObj>
              </mc:Choice>
              <mc:Fallback>
                <p:oleObj name="Image" r:id="rId3" imgW="1951220" imgH="1777289" progId="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97688" y="1125538"/>
                        <a:ext cx="2560637" cy="2332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Object 12"/>
          <p:cNvGraphicFramePr>
            <a:graphicFrameLocks noChangeAspect="1"/>
          </p:cNvGraphicFramePr>
          <p:nvPr/>
        </p:nvGraphicFramePr>
        <p:xfrm>
          <a:off x="1281113" y="2205038"/>
          <a:ext cx="4724400" cy="35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7" name="Equation" r:id="rId5" imgW="3733560" imgH="279360" progId="Equation.3">
                  <p:embed/>
                </p:oleObj>
              </mc:Choice>
              <mc:Fallback>
                <p:oleObj name="Equation" r:id="rId5" imgW="3733560" imgH="27936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2205038"/>
                        <a:ext cx="4724400" cy="350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Object 13"/>
          <p:cNvGraphicFramePr>
            <a:graphicFrameLocks noChangeAspect="1"/>
          </p:cNvGraphicFramePr>
          <p:nvPr/>
        </p:nvGraphicFramePr>
        <p:xfrm>
          <a:off x="1423988" y="2924175"/>
          <a:ext cx="3505200" cy="595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8" name="Equation" r:id="rId7" imgW="2768400" imgH="469800" progId="Equation.3">
                  <p:embed/>
                </p:oleObj>
              </mc:Choice>
              <mc:Fallback>
                <p:oleObj name="Equation" r:id="rId7" imgW="2768400" imgH="4698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2924175"/>
                        <a:ext cx="3505200" cy="595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1" name="Object 15"/>
          <p:cNvGraphicFramePr>
            <a:graphicFrameLocks noChangeAspect="1"/>
          </p:cNvGraphicFramePr>
          <p:nvPr/>
        </p:nvGraphicFramePr>
        <p:xfrm>
          <a:off x="1423988" y="4221163"/>
          <a:ext cx="4479925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09" name="Equation" r:id="rId9" imgW="3860640" imgH="863280" progId="Equation.3">
                  <p:embed/>
                </p:oleObj>
              </mc:Choice>
              <mc:Fallback>
                <p:oleObj name="Equation" r:id="rId9" imgW="3860640" imgH="86328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4221163"/>
                        <a:ext cx="4479925" cy="10017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7. 4 </a:t>
            </a:r>
            <a:r>
              <a:rPr lang="ko-KR" altLang="en-US" dirty="0" err="1" smtClean="0"/>
              <a:t>스토크스</a:t>
            </a:r>
            <a:r>
              <a:rPr lang="en-US" altLang="ko-KR" dirty="0" smtClean="0"/>
              <a:t>(Stokes)</a:t>
            </a:r>
            <a:r>
              <a:rPr lang="ko-KR" altLang="en-US" dirty="0" smtClean="0"/>
              <a:t>의 정리</a:t>
            </a:r>
          </a:p>
        </p:txBody>
      </p:sp>
      <p:sp>
        <p:nvSpPr>
          <p:cNvPr id="15368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D5EDD04-13DD-4436-B9C8-50AF0C28A2C1}" type="slidenum">
              <a:rPr lang="ko-KR" altLang="en-US" smtClean="0"/>
              <a:pPr/>
              <a:t>12</a:t>
            </a:fld>
            <a:endParaRPr lang="en-US" altLang="ko-KR" smtClean="0"/>
          </a:p>
        </p:txBody>
      </p:sp>
      <p:sp>
        <p:nvSpPr>
          <p:cNvPr id="15369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Stokes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정리  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표면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면적을 미소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면적 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S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로 나눔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: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미소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면적소는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평면으로 간주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L</a:t>
            </a:r>
            <a:r>
              <a:rPr lang="en-US" altLang="ko-KR" baseline="-25000" dirty="0" err="1" smtClean="0">
                <a:latin typeface="맑은 고딕" pitchFamily="50" charset="-127"/>
                <a:ea typeface="맑은 고딕" pitchFamily="50" charset="-127"/>
              </a:rPr>
              <a:t>∆S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첨자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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S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: 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미소 면적을 둘러싼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페곡면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N :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표면에 수직방향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S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를 구성하는 각각의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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S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 대하여 벡터의 회전을 구하여 인접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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S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를 각각 합하면 각 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폐곡로의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접촉부분은 서로 반대 방향으로 한번씩 적분하여 합하게 되므로 상쇄가</a:t>
            </a:r>
            <a:r>
              <a:rPr lang="ko-KR" altLang="en-US" dirty="0" smtClean="0"/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되고 바깥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경계면의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선분에 대한 적분만 더해지게 된다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                                                                          </a:t>
            </a:r>
          </a:p>
          <a:p>
            <a:pPr lvl="1">
              <a:buFont typeface="굴림체" pitchFamily="49" charset="-127"/>
              <a:buNone/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                                                                              Stokes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정리 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╜┼╕φ┴╢" charset="0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371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15362" name="Object 6"/>
          <p:cNvGraphicFramePr>
            <a:graphicFrameLocks noChangeAspect="1"/>
          </p:cNvGraphicFramePr>
          <p:nvPr/>
        </p:nvGraphicFramePr>
        <p:xfrm>
          <a:off x="7040563" y="1125538"/>
          <a:ext cx="2254250" cy="2016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47" name="Image" r:id="rId3" imgW="1951220" imgH="1743902" progId="">
                  <p:embed/>
                </p:oleObj>
              </mc:Choice>
              <mc:Fallback>
                <p:oleObj name="Image" r:id="rId3" imgW="1951220" imgH="1743902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0563" y="1125538"/>
                        <a:ext cx="2254250" cy="2016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3" name="Object 7"/>
          <p:cNvGraphicFramePr>
            <a:graphicFrameLocks noChangeAspect="1"/>
          </p:cNvGraphicFramePr>
          <p:nvPr/>
        </p:nvGraphicFramePr>
        <p:xfrm>
          <a:off x="1281113" y="1628775"/>
          <a:ext cx="281305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48" name="Equation" r:id="rId5" imgW="2260440" imgH="469800" progId="Equation.3">
                  <p:embed/>
                </p:oleObj>
              </mc:Choice>
              <mc:Fallback>
                <p:oleObj name="Equation" r:id="rId5" imgW="2260440" imgH="4698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1628775"/>
                        <a:ext cx="2813050" cy="584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4" name="Object 8"/>
          <p:cNvGraphicFramePr>
            <a:graphicFrameLocks noChangeAspect="1"/>
          </p:cNvGraphicFramePr>
          <p:nvPr/>
        </p:nvGraphicFramePr>
        <p:xfrm>
          <a:off x="1352550" y="2565400"/>
          <a:ext cx="3246438" cy="34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49" name="Equation" r:id="rId7" imgW="2616120" imgH="279360" progId="Equation.3">
                  <p:embed/>
                </p:oleObj>
              </mc:Choice>
              <mc:Fallback>
                <p:oleObj name="Equation" r:id="rId7" imgW="2616120" imgH="27936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2565400"/>
                        <a:ext cx="3246438" cy="346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5" name="Object 9"/>
          <p:cNvGraphicFramePr>
            <a:graphicFrameLocks noChangeAspect="1"/>
          </p:cNvGraphicFramePr>
          <p:nvPr/>
        </p:nvGraphicFramePr>
        <p:xfrm>
          <a:off x="1352550" y="4076700"/>
          <a:ext cx="2174875" cy="34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50" name="Equation" r:id="rId9" imgW="1752480" imgH="279360" progId="Equation.3">
                  <p:embed/>
                </p:oleObj>
              </mc:Choice>
              <mc:Fallback>
                <p:oleObj name="Equation" r:id="rId9" imgW="1752480" imgH="27936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4076700"/>
                        <a:ext cx="2174875" cy="346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6" name="Object 10"/>
          <p:cNvGraphicFramePr>
            <a:graphicFrameLocks noChangeAspect="1"/>
          </p:cNvGraphicFramePr>
          <p:nvPr/>
        </p:nvGraphicFramePr>
        <p:xfrm>
          <a:off x="3800475" y="4076700"/>
          <a:ext cx="1952625" cy="36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51" name="수식" r:id="rId11" imgW="1549080" imgH="291960" progId="Equation.3">
                  <p:embed/>
                </p:oleObj>
              </mc:Choice>
              <mc:Fallback>
                <p:oleObj name="수식" r:id="rId11" imgW="1549080" imgH="29196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0475" y="4076700"/>
                        <a:ext cx="1952625" cy="366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72" name="오른쪽 화살표 16"/>
          <p:cNvSpPr>
            <a:spLocks noChangeArrowheads="1"/>
          </p:cNvSpPr>
          <p:nvPr/>
        </p:nvSpPr>
        <p:spPr bwMode="auto">
          <a:xfrm>
            <a:off x="5816600" y="4149725"/>
            <a:ext cx="215900" cy="142875"/>
          </a:xfrm>
          <a:prstGeom prst="rightArrow">
            <a:avLst>
              <a:gd name="adj1" fmla="val 50000"/>
              <a:gd name="adj2" fmla="val 5037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7. 4 </a:t>
            </a:r>
            <a:r>
              <a:rPr lang="ko-KR" altLang="en-US" dirty="0" err="1" smtClean="0"/>
              <a:t>스토크스</a:t>
            </a:r>
            <a:r>
              <a:rPr lang="en-US" altLang="ko-KR" dirty="0" smtClean="0"/>
              <a:t>(Stokes)</a:t>
            </a:r>
            <a:r>
              <a:rPr lang="ko-KR" altLang="en-US" dirty="0" smtClean="0"/>
              <a:t>의 정리</a:t>
            </a:r>
          </a:p>
        </p:txBody>
      </p:sp>
      <p:sp>
        <p:nvSpPr>
          <p:cNvPr id="1640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4357675-135D-4C18-80CA-9D7A547EAE6E}" type="slidenum">
              <a:rPr lang="ko-KR" altLang="en-US" smtClean="0"/>
              <a:pPr/>
              <a:t>13</a:t>
            </a:fld>
            <a:endParaRPr lang="en-US" altLang="ko-KR" smtClean="0"/>
          </a:p>
        </p:txBody>
      </p:sp>
      <p:sp>
        <p:nvSpPr>
          <p:cNvPr id="1640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Stokes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정리  예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구의 일부분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600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첫 번째 호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두 번째 호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세 번째 호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Times New Roman" pitchFamily="18" charset="0"/>
              <a:ea typeface="바탕" pitchFamily="18" charset="-127"/>
              <a:sym typeface="Symbol" pitchFamily="18" charset="2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폐선로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상에서</a:t>
            </a:r>
            <a:r>
              <a:rPr lang="ko-KR" altLang="en-US" i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r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=4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이므로 세원호상의 </a:t>
            </a: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dr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은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0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첫째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셋째호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상에서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i="1" dirty="0" smtClean="0">
                <a:latin typeface="Symbol" pitchFamily="18" charset="2"/>
              </a:rPr>
              <a:t> f =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일정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 </a:t>
            </a:r>
            <a:r>
              <a:rPr lang="en-US" altLang="ko-KR" i="1" dirty="0" err="1" smtClean="0">
                <a:latin typeface="Times New Roman" pitchFamily="18" charset="0"/>
              </a:rPr>
              <a:t>d</a:t>
            </a:r>
            <a:r>
              <a:rPr lang="en-US" altLang="ko-KR" i="1" dirty="0" err="1" smtClean="0">
                <a:latin typeface="Symbol" pitchFamily="18" charset="2"/>
              </a:rPr>
              <a:t>f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=0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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셋째 항은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이 됨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두번째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호상에서는 가 일정 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둘째항은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0</a:t>
            </a:r>
          </a:p>
          <a:p>
            <a:pPr lvl="1">
              <a:defRPr/>
            </a:pPr>
            <a:endParaRPr lang="en-US" altLang="ko-KR" dirty="0" smtClean="0">
              <a:latin typeface="Times New Roman" pitchFamily="18" charset="0"/>
              <a:ea typeface="바탕" pitchFamily="18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Times New Roman" pitchFamily="18" charset="0"/>
              <a:ea typeface="바탕" pitchFamily="18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표면적분 계산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404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16386" name="Object 7"/>
          <p:cNvGraphicFramePr>
            <a:graphicFrameLocks noChangeAspect="1"/>
          </p:cNvGraphicFramePr>
          <p:nvPr/>
        </p:nvGraphicFramePr>
        <p:xfrm>
          <a:off x="7256463" y="1125538"/>
          <a:ext cx="2413000" cy="2087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24" name="Image" r:id="rId3" imgW="1951220" imgH="2393293" progId="">
                  <p:embed/>
                </p:oleObj>
              </mc:Choice>
              <mc:Fallback>
                <p:oleObj name="Image" r:id="rId3" imgW="1951220" imgH="2393293" progId="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56463" y="1125538"/>
                        <a:ext cx="2413000" cy="2087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Object 9"/>
          <p:cNvGraphicFramePr>
            <a:graphicFrameLocks noChangeAspect="1"/>
          </p:cNvGraphicFramePr>
          <p:nvPr/>
        </p:nvGraphicFramePr>
        <p:xfrm>
          <a:off x="1352550" y="2133600"/>
          <a:ext cx="2668588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25" name="Equation" r:id="rId5" imgW="2070000" imgH="241200" progId="Equation.3">
                  <p:embed/>
                </p:oleObj>
              </mc:Choice>
              <mc:Fallback>
                <p:oleObj name="Equation" r:id="rId5" imgW="2070000" imgH="2412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2133600"/>
                        <a:ext cx="2668588" cy="31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Object 10"/>
          <p:cNvGraphicFramePr>
            <a:graphicFrameLocks noChangeAspect="1"/>
          </p:cNvGraphicFramePr>
          <p:nvPr/>
        </p:nvGraphicFramePr>
        <p:xfrm>
          <a:off x="4232275" y="2133600"/>
          <a:ext cx="2690813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26" name="Equation" r:id="rId7" imgW="1930320" imgH="241200" progId="Equation.3">
                  <p:embed/>
                </p:oleObj>
              </mc:Choice>
              <mc:Fallback>
                <p:oleObj name="Equation" r:id="rId7" imgW="1930320" imgH="2412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2275" y="2133600"/>
                        <a:ext cx="2690813" cy="336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9" name="Object 11"/>
          <p:cNvGraphicFramePr>
            <a:graphicFrameLocks noChangeAspect="1"/>
          </p:cNvGraphicFramePr>
          <p:nvPr/>
        </p:nvGraphicFramePr>
        <p:xfrm>
          <a:off x="2500313" y="1341438"/>
          <a:ext cx="2217737" cy="274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27" name="수식" r:id="rId9" imgW="1638000" imgH="203040" progId="Equation.3">
                  <p:embed/>
                </p:oleObj>
              </mc:Choice>
              <mc:Fallback>
                <p:oleObj name="수식" r:id="rId9" imgW="1638000" imgH="20304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0313" y="1341438"/>
                        <a:ext cx="2217737" cy="274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0" name="Object 13"/>
          <p:cNvGraphicFramePr>
            <a:graphicFrameLocks noChangeAspect="1"/>
          </p:cNvGraphicFramePr>
          <p:nvPr/>
        </p:nvGraphicFramePr>
        <p:xfrm>
          <a:off x="2505075" y="1628775"/>
          <a:ext cx="2562225" cy="274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28" name="수식" r:id="rId11" imgW="1892160" imgH="203040" progId="Equation.3">
                  <p:embed/>
                </p:oleObj>
              </mc:Choice>
              <mc:Fallback>
                <p:oleObj name="수식" r:id="rId11" imgW="1892160" imgH="20304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5075" y="1628775"/>
                        <a:ext cx="2562225" cy="274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1" name="Object 15"/>
          <p:cNvGraphicFramePr>
            <a:graphicFrameLocks noChangeAspect="1"/>
          </p:cNvGraphicFramePr>
          <p:nvPr/>
        </p:nvGraphicFramePr>
        <p:xfrm>
          <a:off x="2505075" y="1916113"/>
          <a:ext cx="2509838" cy="274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29" name="수식" r:id="rId13" imgW="1854000" imgH="203040" progId="Equation.3">
                  <p:embed/>
                </p:oleObj>
              </mc:Choice>
              <mc:Fallback>
                <p:oleObj name="수식" r:id="rId13" imgW="1854000" imgH="2030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5075" y="1916113"/>
                        <a:ext cx="2509838" cy="274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2" name="Object 16"/>
          <p:cNvGraphicFramePr>
            <a:graphicFrameLocks noChangeAspect="1"/>
          </p:cNvGraphicFramePr>
          <p:nvPr/>
        </p:nvGraphicFramePr>
        <p:xfrm>
          <a:off x="1136650" y="3213100"/>
          <a:ext cx="6477000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30" name="Microsoft Equation 3.0" r:id="rId15" imgW="4647960" imgH="291960" progId="Equation.3">
                  <p:embed/>
                </p:oleObj>
              </mc:Choice>
              <mc:Fallback>
                <p:oleObj name="Microsoft Equation 3.0" r:id="rId15" imgW="4647960" imgH="29196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3213100"/>
                        <a:ext cx="6477000" cy="407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3" name="Object 17"/>
          <p:cNvGraphicFramePr>
            <a:graphicFrameLocks noChangeAspect="1"/>
          </p:cNvGraphicFramePr>
          <p:nvPr/>
        </p:nvGraphicFramePr>
        <p:xfrm>
          <a:off x="1136650" y="3644900"/>
          <a:ext cx="6392863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31" name="Equation" r:id="rId17" imgW="4762440" imgH="330120" progId="Equation.3">
                  <p:embed/>
                </p:oleObj>
              </mc:Choice>
              <mc:Fallback>
                <p:oleObj name="Equation" r:id="rId17" imgW="4762440" imgH="33012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3644900"/>
                        <a:ext cx="6392863" cy="44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4" name="Object 18"/>
          <p:cNvGraphicFramePr>
            <a:graphicFrameLocks noChangeAspect="1"/>
          </p:cNvGraphicFramePr>
          <p:nvPr/>
        </p:nvGraphicFramePr>
        <p:xfrm>
          <a:off x="2649538" y="4076700"/>
          <a:ext cx="1133475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32" name="Equation" r:id="rId19" imgW="901440" imgH="291960" progId="Equation.3">
                  <p:embed/>
                </p:oleObj>
              </mc:Choice>
              <mc:Fallback>
                <p:oleObj name="Equation" r:id="rId19" imgW="901440" imgH="29196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9538" y="4076700"/>
                        <a:ext cx="1133475" cy="368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5" name="Object 19"/>
          <p:cNvGraphicFramePr>
            <a:graphicFrameLocks noChangeAspect="1"/>
          </p:cNvGraphicFramePr>
          <p:nvPr/>
        </p:nvGraphicFramePr>
        <p:xfrm>
          <a:off x="560388" y="4365625"/>
          <a:ext cx="8983662" cy="1095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33" name="수식" r:id="rId21" imgW="7505640" imgH="914400" progId="Equation.3">
                  <p:embed/>
                </p:oleObj>
              </mc:Choice>
              <mc:Fallback>
                <p:oleObj name="수식" r:id="rId21" imgW="7505640" imgH="9144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388" y="4365625"/>
                        <a:ext cx="8983662" cy="1095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6" name="Object 20"/>
          <p:cNvGraphicFramePr>
            <a:graphicFrameLocks noChangeAspect="1"/>
          </p:cNvGraphicFramePr>
          <p:nvPr/>
        </p:nvGraphicFramePr>
        <p:xfrm>
          <a:off x="7473950" y="4076700"/>
          <a:ext cx="1574800" cy="284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34" name="Equation" r:id="rId23" imgW="1269720" imgH="228600" progId="Equation.3">
                  <p:embed/>
                </p:oleObj>
              </mc:Choice>
              <mc:Fallback>
                <p:oleObj name="Equation" r:id="rId23" imgW="1269720" imgH="2286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73950" y="4076700"/>
                        <a:ext cx="1574800" cy="284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7" name="Object 21"/>
          <p:cNvGraphicFramePr>
            <a:graphicFrameLocks noChangeAspect="1"/>
          </p:cNvGraphicFramePr>
          <p:nvPr/>
        </p:nvGraphicFramePr>
        <p:xfrm>
          <a:off x="1065213" y="5373688"/>
          <a:ext cx="7366000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35" name="Equation" r:id="rId25" imgW="5460840" imgH="482400" progId="Equation.3">
                  <p:embed/>
                </p:oleObj>
              </mc:Choice>
              <mc:Fallback>
                <p:oleObj name="Equation" r:id="rId25" imgW="5460840" imgH="4824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5373688"/>
                        <a:ext cx="7366000" cy="650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8" name="Object 22"/>
          <p:cNvGraphicFramePr>
            <a:graphicFrameLocks noChangeAspect="1"/>
          </p:cNvGraphicFramePr>
          <p:nvPr/>
        </p:nvGraphicFramePr>
        <p:xfrm>
          <a:off x="2649538" y="6021388"/>
          <a:ext cx="2540000" cy="234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36" name="Equation" r:id="rId27" imgW="2463480" imgH="228600" progId="Equation.3">
                  <p:embed/>
                </p:oleObj>
              </mc:Choice>
              <mc:Fallback>
                <p:oleObj name="Equation" r:id="rId27" imgW="2463480" imgH="2286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9538" y="6021388"/>
                        <a:ext cx="2540000" cy="234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9" name="Object 23"/>
          <p:cNvGraphicFramePr>
            <a:graphicFrameLocks noChangeAspect="1"/>
          </p:cNvGraphicFramePr>
          <p:nvPr/>
        </p:nvGraphicFramePr>
        <p:xfrm>
          <a:off x="5745163" y="5876925"/>
          <a:ext cx="2119312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37" name="Equation" r:id="rId29" imgW="1562040" imgH="291960" progId="Equation.3">
                  <p:embed/>
                </p:oleObj>
              </mc:Choice>
              <mc:Fallback>
                <p:oleObj name="Equation" r:id="rId29" imgW="1562040" imgH="29196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45163" y="5876925"/>
                        <a:ext cx="2119312" cy="396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7. 5 </a:t>
            </a:r>
            <a:r>
              <a:rPr lang="ko-KR" altLang="en-US" dirty="0" err="1" smtClean="0"/>
              <a:t>자속과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자속밀도</a:t>
            </a:r>
            <a:endParaRPr lang="ko-KR" altLang="en-US" dirty="0" smtClean="0"/>
          </a:p>
        </p:txBody>
      </p:sp>
      <p:sp>
        <p:nvSpPr>
          <p:cNvPr id="17419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FEC9472-F395-456E-81A6-27352D4B7CAC}" type="slidenum">
              <a:rPr lang="ko-KR" altLang="en-US" smtClean="0"/>
              <a:pPr/>
              <a:t>14</a:t>
            </a:fld>
            <a:endParaRPr lang="en-US" altLang="ko-KR" smtClean="0"/>
          </a:p>
        </p:txBody>
      </p:sp>
      <p:sp>
        <p:nvSpPr>
          <p:cNvPr id="17420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자유공간내에서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자속밀도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B</a:t>
            </a:r>
            <a:endParaRPr lang="ko-KR" altLang="en-US" sz="1600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                    ,                              -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자유공간의 투자율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(permeability)                                                             </a:t>
            </a:r>
          </a:p>
          <a:p>
            <a:pPr>
              <a:defRPr/>
            </a:pP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자속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어떤 면 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S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를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통과하는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자속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자속선의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원천은 없다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자계에 대한 발산정리 적용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                                                       :Maxwell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제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법칙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defRPr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Maxwell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방정식의 정리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Times New Roman" pitchFamily="18" charset="0"/>
              <a:ea typeface="바탕" pitchFamily="18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Times New Roman" pitchFamily="18" charset="0"/>
              <a:ea typeface="바탕" pitchFamily="18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Times New Roman" pitchFamily="18" charset="0"/>
              <a:ea typeface="바탕" pitchFamily="18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Times New Roman" pitchFamily="18" charset="0"/>
              <a:ea typeface="바탕" pitchFamily="18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422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sp>
        <p:nvSpPr>
          <p:cNvPr id="17423" name="직사각형 20"/>
          <p:cNvSpPr>
            <a:spLocks noChangeArrowheads="1"/>
          </p:cNvSpPr>
          <p:nvPr/>
        </p:nvSpPr>
        <p:spPr bwMode="auto">
          <a:xfrm>
            <a:off x="1352550" y="1341438"/>
            <a:ext cx="17319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>
                <a:latin typeface="Times New Roman" pitchFamily="18" charset="0"/>
              </a:rPr>
              <a:t>B=</a:t>
            </a:r>
            <a:r>
              <a:rPr lang="en-US" altLang="ko-KR" i="1">
                <a:latin typeface="Symbol" pitchFamily="18" charset="2"/>
              </a:rPr>
              <a:t>m</a:t>
            </a:r>
            <a:r>
              <a:rPr lang="en-US" altLang="ko-KR" baseline="-25000">
                <a:latin typeface="Times New Roman" pitchFamily="18" charset="0"/>
              </a:rPr>
              <a:t>0</a:t>
            </a:r>
            <a:r>
              <a:rPr lang="en-US" altLang="ko-KR">
                <a:latin typeface="Times New Roman" pitchFamily="18" charset="0"/>
              </a:rPr>
              <a:t>H   </a:t>
            </a:r>
            <a:r>
              <a:rPr lang="en-US" altLang="ko-KR"/>
              <a:t>(</a:t>
            </a:r>
            <a:r>
              <a:rPr lang="en-US" altLang="ko-KR">
                <a:latin typeface="Times New Roman" pitchFamily="18" charset="0"/>
              </a:rPr>
              <a:t>Wb/m</a:t>
            </a:r>
            <a:r>
              <a:rPr lang="en-US" altLang="ko-KR" baseline="30000">
                <a:latin typeface="Times New Roman" pitchFamily="18" charset="0"/>
              </a:rPr>
              <a:t>2</a:t>
            </a:r>
            <a:r>
              <a:rPr lang="en-US" altLang="ko-KR"/>
              <a:t>) </a:t>
            </a:r>
            <a:endParaRPr lang="ko-KR" altLang="en-US"/>
          </a:p>
        </p:txBody>
      </p:sp>
      <p:sp>
        <p:nvSpPr>
          <p:cNvPr id="17424" name="직사각형 21"/>
          <p:cNvSpPr>
            <a:spLocks noChangeArrowheads="1"/>
          </p:cNvSpPr>
          <p:nvPr/>
        </p:nvSpPr>
        <p:spPr bwMode="auto">
          <a:xfrm>
            <a:off x="3008313" y="1341438"/>
            <a:ext cx="20018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ko-KR" i="1">
                <a:latin typeface="Symbol" pitchFamily="18" charset="2"/>
              </a:rPr>
              <a:t>m</a:t>
            </a:r>
            <a:r>
              <a:rPr lang="en-US" altLang="ko-KR" baseline="-25000">
                <a:latin typeface="Times New Roman" pitchFamily="18" charset="0"/>
              </a:rPr>
              <a:t>0</a:t>
            </a:r>
            <a:r>
              <a:rPr lang="en-US" altLang="ko-KR"/>
              <a:t> : 4</a:t>
            </a:r>
            <a:r>
              <a:rPr lang="en-US" altLang="ko-KR">
                <a:latin typeface="Symbol" pitchFamily="18" charset="2"/>
              </a:rPr>
              <a:t>p</a:t>
            </a:r>
            <a:r>
              <a:rPr lang="en-US" altLang="ko-KR">
                <a:latin typeface="Times New Roman" pitchFamily="18" charset="0"/>
                <a:ea typeface="신명조"/>
                <a:cs typeface="신명조"/>
                <a:sym typeface="Symbol" pitchFamily="18" charset="2"/>
              </a:rPr>
              <a:t></a:t>
            </a:r>
            <a:r>
              <a:rPr lang="en-US" altLang="ko-KR">
                <a:sym typeface="Symbol" pitchFamily="18" charset="2"/>
              </a:rPr>
              <a:t>10</a:t>
            </a:r>
            <a:r>
              <a:rPr lang="en-US" altLang="ko-KR" baseline="30000">
                <a:sym typeface="Symbol" pitchFamily="18" charset="2"/>
              </a:rPr>
              <a:t>-7  </a:t>
            </a:r>
            <a:r>
              <a:rPr lang="en-US" altLang="ko-KR">
                <a:sym typeface="Symbol" pitchFamily="18" charset="2"/>
              </a:rPr>
              <a:t>(</a:t>
            </a:r>
            <a:r>
              <a:rPr lang="en-US" altLang="ko-KR">
                <a:latin typeface="Times New Roman" pitchFamily="18" charset="0"/>
              </a:rPr>
              <a:t>H/m</a:t>
            </a:r>
            <a:r>
              <a:rPr lang="en-US" altLang="ko-KR"/>
              <a:t>) </a:t>
            </a:r>
          </a:p>
        </p:txBody>
      </p:sp>
      <p:graphicFrame>
        <p:nvGraphicFramePr>
          <p:cNvPr id="17410" name="Object 16"/>
          <p:cNvGraphicFramePr>
            <a:graphicFrameLocks noChangeAspect="1"/>
          </p:cNvGraphicFramePr>
          <p:nvPr/>
        </p:nvGraphicFramePr>
        <p:xfrm>
          <a:off x="1136650" y="1916113"/>
          <a:ext cx="1633538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6" name="Equation" r:id="rId3" imgW="1218960" imgH="291960" progId="Equation.3">
                  <p:embed/>
                </p:oleObj>
              </mc:Choice>
              <mc:Fallback>
                <p:oleObj name="Equation" r:id="rId3" imgW="1218960" imgH="29196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1916113"/>
                        <a:ext cx="1633538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1" name="Object 17"/>
          <p:cNvGraphicFramePr>
            <a:graphicFrameLocks noChangeAspect="1"/>
          </p:cNvGraphicFramePr>
          <p:nvPr/>
        </p:nvGraphicFramePr>
        <p:xfrm>
          <a:off x="3513138" y="1916113"/>
          <a:ext cx="15240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7" name="Equation" r:id="rId5" imgW="1091880" imgH="291960" progId="Equation.3">
                  <p:embed/>
                </p:oleObj>
              </mc:Choice>
              <mc:Fallback>
                <p:oleObj name="Equation" r:id="rId5" imgW="1091880" imgH="29196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3138" y="1916113"/>
                        <a:ext cx="1524000" cy="40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2" name="Object 18"/>
          <p:cNvGraphicFramePr>
            <a:graphicFrameLocks noChangeAspect="1"/>
          </p:cNvGraphicFramePr>
          <p:nvPr/>
        </p:nvGraphicFramePr>
        <p:xfrm>
          <a:off x="3440113" y="2349500"/>
          <a:ext cx="1035050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8" name="Equation" r:id="rId7" imgW="736560" imgH="291960" progId="Equation.3">
                  <p:embed/>
                </p:oleObj>
              </mc:Choice>
              <mc:Fallback>
                <p:oleObj name="Equation" r:id="rId7" imgW="736560" imgH="29196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0113" y="2349500"/>
                        <a:ext cx="1035050" cy="411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3" name="Object 19"/>
          <p:cNvGraphicFramePr>
            <a:graphicFrameLocks noChangeAspect="1"/>
          </p:cNvGraphicFramePr>
          <p:nvPr/>
        </p:nvGraphicFramePr>
        <p:xfrm>
          <a:off x="1423988" y="2924175"/>
          <a:ext cx="2027237" cy="376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49" name="Equation" r:id="rId9" imgW="1574640" imgH="291960" progId="Equation.3">
                  <p:embed/>
                </p:oleObj>
              </mc:Choice>
              <mc:Fallback>
                <p:oleObj name="Equation" r:id="rId9" imgW="1574640" imgH="29196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2924175"/>
                        <a:ext cx="2027237" cy="376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4" name="Object 20"/>
          <p:cNvGraphicFramePr>
            <a:graphicFrameLocks noChangeAspect="1"/>
          </p:cNvGraphicFramePr>
          <p:nvPr/>
        </p:nvGraphicFramePr>
        <p:xfrm>
          <a:off x="3800475" y="2924175"/>
          <a:ext cx="949325" cy="282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50" name="Equation" r:id="rId11" imgW="596880" imgH="177480" progId="Equation.3">
                  <p:embed/>
                </p:oleObj>
              </mc:Choice>
              <mc:Fallback>
                <p:oleObj name="Equation" r:id="rId11" imgW="596880" imgH="17748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0475" y="2924175"/>
                        <a:ext cx="949325" cy="282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5" name="Object 21"/>
          <p:cNvGraphicFramePr>
            <a:graphicFrameLocks noChangeAspect="1"/>
          </p:cNvGraphicFramePr>
          <p:nvPr/>
        </p:nvGraphicFramePr>
        <p:xfrm>
          <a:off x="1065213" y="3716338"/>
          <a:ext cx="7292975" cy="151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51" name="Equation" r:id="rId13" imgW="5867280" imgH="1218960" progId="Equation.3">
                  <p:embed/>
                </p:oleObj>
              </mc:Choice>
              <mc:Fallback>
                <p:oleObj name="Equation" r:id="rId13" imgW="5867280" imgH="121896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3716338"/>
                        <a:ext cx="7292975" cy="1517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6" name="Object 22"/>
          <p:cNvGraphicFramePr>
            <a:graphicFrameLocks noChangeAspect="1"/>
          </p:cNvGraphicFramePr>
          <p:nvPr/>
        </p:nvGraphicFramePr>
        <p:xfrm>
          <a:off x="1928813" y="5300663"/>
          <a:ext cx="1081087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52" name="Equation" r:id="rId15" imgW="761760" imgH="457200" progId="Equation.3">
                  <p:embed/>
                </p:oleObj>
              </mc:Choice>
              <mc:Fallback>
                <p:oleObj name="Equation" r:id="rId15" imgW="761760" imgH="4572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8813" y="5300663"/>
                        <a:ext cx="1081087" cy="650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7" name="Object 23"/>
          <p:cNvGraphicFramePr>
            <a:graphicFrameLocks noChangeAspect="1"/>
          </p:cNvGraphicFramePr>
          <p:nvPr/>
        </p:nvGraphicFramePr>
        <p:xfrm>
          <a:off x="3513138" y="5300663"/>
          <a:ext cx="889000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53" name="Equation" r:id="rId17" imgW="672840" imgH="431640" progId="Equation.3">
                  <p:embed/>
                </p:oleObj>
              </mc:Choice>
              <mc:Fallback>
                <p:oleObj name="Equation" r:id="rId17" imgW="672840" imgH="43164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3138" y="5300663"/>
                        <a:ext cx="889000" cy="593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7. 5 </a:t>
            </a:r>
            <a:r>
              <a:rPr lang="ko-KR" altLang="en-US" dirty="0" err="1" smtClean="0"/>
              <a:t>자속과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자속밀도</a:t>
            </a:r>
            <a:endParaRPr lang="ko-KR" altLang="en-US" dirty="0" smtClean="0"/>
          </a:p>
        </p:txBody>
      </p:sp>
      <p:sp>
        <p:nvSpPr>
          <p:cNvPr id="18438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73EB093-2959-44DB-A915-B0C2829C0016}" type="slidenum">
              <a:rPr lang="ko-KR" altLang="en-US" smtClean="0"/>
              <a:pPr/>
              <a:t>15</a:t>
            </a:fld>
            <a:endParaRPr lang="en-US" altLang="ko-KR" smtClean="0"/>
          </a:p>
        </p:txBody>
      </p:sp>
      <p:sp>
        <p:nvSpPr>
          <p:cNvPr id="18439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동축선로의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두 도체 사이의  </a:t>
            </a: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자속</a:t>
            </a:r>
            <a:endParaRPr lang="ko-KR" altLang="en-US" sz="1600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자계의 세기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선로의 길이를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cs typeface="신명조"/>
              </a:rPr>
              <a:t>d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두 도체 사이의 간격은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cs typeface="신명조"/>
              </a:rPr>
              <a:t>r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=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cs typeface="신명조"/>
              </a:rPr>
              <a:t>a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에서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cs typeface="신명조"/>
              </a:rPr>
              <a:t>r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=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cs typeface="신명조"/>
              </a:rPr>
              <a:t>b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이고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cs typeface="신명조"/>
              </a:rPr>
              <a:t> z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= 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에서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cs typeface="신명조"/>
              </a:rPr>
              <a:t>z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=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cs typeface="신명조"/>
              </a:rPr>
              <a:t>d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로 이루어진 방사단면을 통과하는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자속은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Times New Roman" pitchFamily="18" charset="0"/>
              <a:ea typeface="바탕" pitchFamily="18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Times New Roman" pitchFamily="18" charset="0"/>
              <a:ea typeface="바탕" pitchFamily="18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Times New Roman" pitchFamily="18" charset="0"/>
              <a:ea typeface="바탕" pitchFamily="18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Times New Roman" pitchFamily="18" charset="0"/>
              <a:ea typeface="바탕" pitchFamily="18" charset="-127"/>
              <a:sym typeface="Symbol" pitchFamily="18" charset="2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441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18434" name="Object 10"/>
          <p:cNvGraphicFramePr>
            <a:graphicFrameLocks noChangeAspect="1"/>
          </p:cNvGraphicFramePr>
          <p:nvPr/>
        </p:nvGraphicFramePr>
        <p:xfrm>
          <a:off x="7905750" y="1125538"/>
          <a:ext cx="1295400" cy="989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85" name="Image" r:id="rId3" imgW="1067073" imgH="813955" progId="">
                  <p:embed/>
                </p:oleObj>
              </mc:Choice>
              <mc:Fallback>
                <p:oleObj name="Image" r:id="rId3" imgW="1067073" imgH="813955" progId="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05750" y="1125538"/>
                        <a:ext cx="1295400" cy="989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Object 11"/>
          <p:cNvGraphicFramePr>
            <a:graphicFrameLocks noChangeAspect="1"/>
          </p:cNvGraphicFramePr>
          <p:nvPr/>
        </p:nvGraphicFramePr>
        <p:xfrm>
          <a:off x="1208088" y="1628775"/>
          <a:ext cx="3857625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86" name="수식" r:id="rId5" imgW="3047760" imgH="419040" progId="Equation.3">
                  <p:embed/>
                </p:oleObj>
              </mc:Choice>
              <mc:Fallback>
                <p:oleObj name="수식" r:id="rId5" imgW="3047760" imgH="41904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1628775"/>
                        <a:ext cx="3857625" cy="530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6" name="Object 12"/>
          <p:cNvGraphicFramePr>
            <a:graphicFrameLocks noChangeAspect="1"/>
          </p:cNvGraphicFramePr>
          <p:nvPr/>
        </p:nvGraphicFramePr>
        <p:xfrm>
          <a:off x="1352550" y="2565400"/>
          <a:ext cx="6573838" cy="1858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87" name="Equation" r:id="rId7" imgW="4546440" imgH="1282680" progId="Equation.3">
                  <p:embed/>
                </p:oleObj>
              </mc:Choice>
              <mc:Fallback>
                <p:oleObj name="Equation" r:id="rId7" imgW="4546440" imgH="128268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2565400"/>
                        <a:ext cx="6573838" cy="18589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7. 6 </a:t>
            </a:r>
            <a:r>
              <a:rPr lang="ko-KR" altLang="en-US" dirty="0" smtClean="0"/>
              <a:t>스칼라자위 및 벡터자위</a:t>
            </a:r>
          </a:p>
        </p:txBody>
      </p:sp>
      <p:sp>
        <p:nvSpPr>
          <p:cNvPr id="19472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F48836A-3E18-4CBF-BA2C-56110CDCD5ED}" type="slidenum">
              <a:rPr lang="ko-KR" altLang="en-US" smtClean="0"/>
              <a:pPr/>
              <a:t>16</a:t>
            </a:fld>
            <a:endParaRPr lang="en-US" altLang="ko-KR" smtClean="0"/>
          </a:p>
        </p:txBody>
      </p:sp>
      <p:sp>
        <p:nvSpPr>
          <p:cNvPr id="19473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자계에서 스칼라 자위정의 </a:t>
            </a:r>
          </a:p>
          <a:p>
            <a:pPr lvl="1">
              <a:defRPr/>
            </a:pPr>
            <a:r>
              <a:rPr lang="en-US" altLang="ko-KR" i="1" dirty="0" smtClean="0">
                <a:latin typeface="Times New Roman" pitchFamily="18" charset="0"/>
              </a:rPr>
              <a:t>                                                       </a:t>
            </a:r>
            <a:r>
              <a:rPr lang="en-US" altLang="ko-KR" i="1" dirty="0" err="1" smtClean="0">
                <a:latin typeface="Times New Roman" pitchFamily="18" charset="0"/>
              </a:rPr>
              <a:t>V</a:t>
            </a:r>
            <a:r>
              <a:rPr lang="en-US" altLang="ko-KR" i="1" baseline="-25000" dirty="0" err="1" smtClean="0">
                <a:latin typeface="Times New Roman" pitchFamily="18" charset="0"/>
              </a:rPr>
              <a:t>m</a:t>
            </a:r>
            <a:r>
              <a:rPr lang="en-US" altLang="ko-KR" dirty="0" smtClean="0">
                <a:latin typeface="Times New Roman" pitchFamily="18" charset="0"/>
              </a:rPr>
              <a:t>  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이름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 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스칼라 자위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단위 </a:t>
            </a:r>
            <a:r>
              <a:rPr lang="en-US" altLang="ko-KR" dirty="0" smtClean="0"/>
              <a:t>: </a:t>
            </a:r>
            <a:r>
              <a:rPr lang="en-US" altLang="ko-KR" dirty="0" smtClean="0">
                <a:latin typeface="Times New Roman" pitchFamily="18" charset="0"/>
              </a:rPr>
              <a:t>Ampere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모든 스칼라 계의 경도벡터의 회전은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이다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J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 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인 영역에서만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H = -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</a:t>
            </a: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V</a:t>
            </a:r>
            <a:r>
              <a:rPr lang="en-US" altLang="ko-KR" i="1" baseline="-25000" dirty="0" err="1" smtClean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가 성립 한다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                at  J=0</a:t>
            </a: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Laplace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방정식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자유공간 내에서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전위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V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와 자위 </a:t>
            </a: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V</a:t>
            </a:r>
            <a:r>
              <a:rPr lang="en-US" altLang="ko-KR" i="1" baseline="-25000" dirty="0" err="1" smtClean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차이 </a:t>
            </a:r>
          </a:p>
          <a:p>
            <a:pPr lvl="2"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V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는 위치에 대해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가 함수 즉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기준점이 설정되면 공간상의 한 점에서는 단 하나의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V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값 만이 존재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 </a:t>
            </a:r>
          </a:p>
          <a:p>
            <a:pPr lvl="2">
              <a:defRPr/>
            </a:pP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V</a:t>
            </a:r>
            <a:r>
              <a:rPr lang="en-US" altLang="ko-KR" i="1" baseline="-25000" dirty="0" err="1" smtClean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은 다가함수 이다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동축선로의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경우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dirty="0" smtClean="0"/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두 도체 사이의 공간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I :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내부 도체에서 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en-US" altLang="ko-KR" i="1" baseline="-25000" dirty="0" err="1" smtClean="0">
                <a:latin typeface="맑은 고딕" pitchFamily="50" charset="-127"/>
                <a:ea typeface="맑은 고딕" pitchFamily="50" charset="-127"/>
              </a:rPr>
              <a:t>z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방향으로 흐르는 전체 전류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       에서 </a:t>
            </a: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V</a:t>
            </a:r>
            <a:r>
              <a:rPr lang="en-US" altLang="ko-KR" i="1" baseline="-25000" dirty="0" err="1" smtClean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= 0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이라고 놓고 원을 반시계 방향으로 회전하면 자위는 음의 값을 가지게 되며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크기는     에 정비례한다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.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원을 따라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회전을 하게 되면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Wingdings" pitchFamily="2" charset="2"/>
              </a:rPr>
              <a:t>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자위는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–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I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가 된다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한 점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P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에서 값이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0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및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I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등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두개의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값을 갖는다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475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19458" name="Object 5"/>
          <p:cNvGraphicFramePr>
            <a:graphicFrameLocks noChangeAspect="1"/>
          </p:cNvGraphicFramePr>
          <p:nvPr/>
        </p:nvGraphicFramePr>
        <p:xfrm>
          <a:off x="1423988" y="1341438"/>
          <a:ext cx="914400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79" name="Equation" r:id="rId3" imgW="672840" imgH="228600" progId="Equation.3">
                  <p:embed/>
                </p:oleObj>
              </mc:Choice>
              <mc:Fallback>
                <p:oleObj name="Equation" r:id="rId3" imgW="672840" imgH="2286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1341438"/>
                        <a:ext cx="914400" cy="31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Object 6"/>
          <p:cNvGraphicFramePr>
            <a:graphicFrameLocks noChangeAspect="1"/>
          </p:cNvGraphicFramePr>
          <p:nvPr/>
        </p:nvGraphicFramePr>
        <p:xfrm>
          <a:off x="2936875" y="1341438"/>
          <a:ext cx="9144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0" name="Equation" r:id="rId5" imgW="609480" imgH="177480" progId="Equation.3">
                  <p:embed/>
                </p:oleObj>
              </mc:Choice>
              <mc:Fallback>
                <p:oleObj name="Equation" r:id="rId5" imgW="609480" imgH="1774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6875" y="1341438"/>
                        <a:ext cx="9144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76" name="오른쪽 화살표 11"/>
          <p:cNvSpPr>
            <a:spLocks noChangeArrowheads="1"/>
          </p:cNvSpPr>
          <p:nvPr/>
        </p:nvSpPr>
        <p:spPr bwMode="auto">
          <a:xfrm>
            <a:off x="2576513" y="1412875"/>
            <a:ext cx="215900" cy="71438"/>
          </a:xfrm>
          <a:prstGeom prst="rightArrow">
            <a:avLst>
              <a:gd name="adj1" fmla="val 50000"/>
              <a:gd name="adj2" fmla="val 5037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19460" name="Object 7"/>
          <p:cNvGraphicFramePr>
            <a:graphicFrameLocks noChangeAspect="1"/>
          </p:cNvGraphicFramePr>
          <p:nvPr/>
        </p:nvGraphicFramePr>
        <p:xfrm>
          <a:off x="1352550" y="1628775"/>
          <a:ext cx="2057400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1" name="Equation" r:id="rId7" imgW="1473120" imgH="228600" progId="Equation.3">
                  <p:embed/>
                </p:oleObj>
              </mc:Choice>
              <mc:Fallback>
                <p:oleObj name="Equation" r:id="rId7" imgW="1473120" imgH="228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1628775"/>
                        <a:ext cx="2057400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1" name="Object 8"/>
          <p:cNvGraphicFramePr>
            <a:graphicFrameLocks noChangeAspect="1"/>
          </p:cNvGraphicFramePr>
          <p:nvPr/>
        </p:nvGraphicFramePr>
        <p:xfrm>
          <a:off x="5673725" y="1773238"/>
          <a:ext cx="2209800" cy="111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2" name="Equation" r:id="rId9" imgW="1460160" imgH="736560" progId="Equation.3">
                  <p:embed/>
                </p:oleObj>
              </mc:Choice>
              <mc:Fallback>
                <p:oleObj name="Equation" r:id="rId9" imgW="1460160" imgH="73656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73725" y="1773238"/>
                        <a:ext cx="2209800" cy="1111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2" name="Object 9"/>
          <p:cNvGraphicFramePr>
            <a:graphicFrameLocks noChangeAspect="1"/>
          </p:cNvGraphicFramePr>
          <p:nvPr/>
        </p:nvGraphicFramePr>
        <p:xfrm>
          <a:off x="7905750" y="1773238"/>
          <a:ext cx="1504950" cy="187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3" name="Equation" r:id="rId11" imgW="1282680" imgH="1600200" progId="Equation.3">
                  <p:embed/>
                </p:oleObj>
              </mc:Choice>
              <mc:Fallback>
                <p:oleObj name="Equation" r:id="rId11" imgW="1282680" imgH="16002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05750" y="1773238"/>
                        <a:ext cx="1504950" cy="187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3" name="Object 10"/>
          <p:cNvGraphicFramePr>
            <a:graphicFrameLocks noChangeAspect="1"/>
          </p:cNvGraphicFramePr>
          <p:nvPr/>
        </p:nvGraphicFramePr>
        <p:xfrm>
          <a:off x="1497013" y="2420938"/>
          <a:ext cx="838200" cy="28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4" name="Equation" r:id="rId13" imgW="672840" imgH="228600" progId="Equation.3">
                  <p:embed/>
                </p:oleObj>
              </mc:Choice>
              <mc:Fallback>
                <p:oleObj name="Equation" r:id="rId13" imgW="672840" imgH="2286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2420938"/>
                        <a:ext cx="838200" cy="285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4" name="Object 11"/>
          <p:cNvGraphicFramePr>
            <a:graphicFrameLocks noChangeAspect="1"/>
          </p:cNvGraphicFramePr>
          <p:nvPr/>
        </p:nvGraphicFramePr>
        <p:xfrm>
          <a:off x="1423988" y="2924175"/>
          <a:ext cx="3757612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5" name="Equation" r:id="rId14" imgW="2844720" imgH="482400" progId="Equation.3">
                  <p:embed/>
                </p:oleObj>
              </mc:Choice>
              <mc:Fallback>
                <p:oleObj name="Equation" r:id="rId14" imgW="2844720" imgH="4824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2924175"/>
                        <a:ext cx="3757612" cy="663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5" name="Object 12"/>
          <p:cNvGraphicFramePr>
            <a:graphicFrameLocks noChangeAspect="1"/>
          </p:cNvGraphicFramePr>
          <p:nvPr/>
        </p:nvGraphicFramePr>
        <p:xfrm>
          <a:off x="4232275" y="2636838"/>
          <a:ext cx="738188" cy="244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6" name="Equation" r:id="rId16" imgW="558720" imgH="177480" progId="Equation.3">
                  <p:embed/>
                </p:oleObj>
              </mc:Choice>
              <mc:Fallback>
                <p:oleObj name="Equation" r:id="rId16" imgW="558720" imgH="17748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2275" y="2636838"/>
                        <a:ext cx="738188" cy="244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6" name="Object 14"/>
          <p:cNvGraphicFramePr>
            <a:graphicFrameLocks noChangeAspect="1"/>
          </p:cNvGraphicFramePr>
          <p:nvPr/>
        </p:nvGraphicFramePr>
        <p:xfrm>
          <a:off x="7905750" y="4149725"/>
          <a:ext cx="1223963" cy="118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7" name="Image" r:id="rId18" imgW="1951220" imgH="1893293" progId="">
                  <p:embed/>
                </p:oleObj>
              </mc:Choice>
              <mc:Fallback>
                <p:oleObj name="Image" r:id="rId18" imgW="1951220" imgH="1893293" progId="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05750" y="4149725"/>
                        <a:ext cx="1223963" cy="1187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7" name="Object 15"/>
          <p:cNvGraphicFramePr>
            <a:graphicFrameLocks noChangeAspect="1"/>
          </p:cNvGraphicFramePr>
          <p:nvPr/>
        </p:nvGraphicFramePr>
        <p:xfrm>
          <a:off x="4592638" y="4365625"/>
          <a:ext cx="865187" cy="287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8" name="수식" r:id="rId20" imgW="609480" imgH="203040" progId="Equation.3">
                  <p:embed/>
                </p:oleObj>
              </mc:Choice>
              <mc:Fallback>
                <p:oleObj name="수식" r:id="rId20" imgW="609480" imgH="2030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2638" y="4365625"/>
                        <a:ext cx="865187" cy="287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8" name="Object 16"/>
          <p:cNvGraphicFramePr>
            <a:graphicFrameLocks noChangeAspect="1"/>
          </p:cNvGraphicFramePr>
          <p:nvPr/>
        </p:nvGraphicFramePr>
        <p:xfrm>
          <a:off x="1423988" y="4868863"/>
          <a:ext cx="9017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9" name="Equation" r:id="rId22" imgW="901440" imgH="507960" progId="Equation.3">
                  <p:embed/>
                </p:oleObj>
              </mc:Choice>
              <mc:Fallback>
                <p:oleObj name="Equation" r:id="rId22" imgW="901440" imgH="50796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4868863"/>
                        <a:ext cx="901700" cy="50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9" name="Object 17"/>
          <p:cNvGraphicFramePr>
            <a:graphicFrameLocks noChangeAspect="1"/>
          </p:cNvGraphicFramePr>
          <p:nvPr/>
        </p:nvGraphicFramePr>
        <p:xfrm>
          <a:off x="2505075" y="4868863"/>
          <a:ext cx="4749800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90" name="수식" r:id="rId24" imgW="4127400" imgH="419040" progId="Equation.3">
                  <p:embed/>
                </p:oleObj>
              </mc:Choice>
              <mc:Fallback>
                <p:oleObj name="수식" r:id="rId24" imgW="4127400" imgH="41904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5075" y="4868863"/>
                        <a:ext cx="4749800" cy="5762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70" name="Object 18"/>
          <p:cNvGraphicFramePr>
            <a:graphicFrameLocks noChangeAspect="1"/>
          </p:cNvGraphicFramePr>
          <p:nvPr/>
        </p:nvGraphicFramePr>
        <p:xfrm>
          <a:off x="1423988" y="5373688"/>
          <a:ext cx="482600" cy="274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91" name="수식" r:id="rId26" imgW="355320" imgH="203040" progId="Equation.3">
                  <p:embed/>
                </p:oleObj>
              </mc:Choice>
              <mc:Fallback>
                <p:oleObj name="수식" r:id="rId26" imgW="355320" imgH="20304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5373688"/>
                        <a:ext cx="482600" cy="274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77" name="직사각형 25"/>
          <p:cNvSpPr>
            <a:spLocks noChangeArrowheads="1"/>
          </p:cNvSpPr>
          <p:nvPr/>
        </p:nvSpPr>
        <p:spPr bwMode="auto">
          <a:xfrm>
            <a:off x="1857375" y="5589588"/>
            <a:ext cx="2873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i="1">
                <a:latin typeface="Symbol" pitchFamily="18" charset="2"/>
              </a:rPr>
              <a:t>f</a:t>
            </a:r>
            <a:endParaRPr lang="ko-KR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7. 6 </a:t>
            </a:r>
            <a:r>
              <a:rPr lang="ko-KR" altLang="en-US" dirty="0" smtClean="0"/>
              <a:t>스칼라자위 및 벡터자위</a:t>
            </a:r>
          </a:p>
        </p:txBody>
      </p:sp>
      <p:sp>
        <p:nvSpPr>
          <p:cNvPr id="2049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46C1E7F-2AD5-4F49-8C88-9F61C5B412FD}" type="slidenum">
              <a:rPr lang="ko-KR" altLang="en-US" smtClean="0"/>
              <a:pPr/>
              <a:t>17</a:t>
            </a:fld>
            <a:endParaRPr lang="en-US" altLang="ko-KR" smtClean="0"/>
          </a:p>
        </p:txBody>
      </p:sp>
      <p:sp>
        <p:nvSpPr>
          <p:cNvPr id="2049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108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5" y="1052513"/>
                <a:ext cx="8786813" cy="5184775"/>
              </a:xfrm>
            </p:spPr>
            <p:txBody>
              <a:bodyPr/>
              <a:lstStyle/>
              <a:p>
                <a:pPr marL="342900" lvl="1" indent="-342900">
                  <a:buClr>
                    <a:srgbClr val="CC0066"/>
                  </a:buClr>
                  <a:buFont typeface="굴림체" pitchFamily="49" charset="-127"/>
                  <a:buChar char="▣"/>
                  <a:defRPr/>
                </a:pPr>
                <a:r>
                  <a:rPr lang="ko-KR" altLang="en-US" sz="1600" dirty="0" smtClean="0">
                    <a:latin typeface="맑은 고딕" pitchFamily="50" charset="-127"/>
                    <a:ea typeface="맑은 고딕" pitchFamily="50" charset="-127"/>
                  </a:rPr>
                  <a:t>자계에서 스칼라 자위</a:t>
                </a:r>
              </a:p>
              <a:p>
                <a:pPr lvl="1">
                  <a:defRPr/>
                </a:pPr>
                <a:r>
                  <a:rPr lang="en-US" altLang="ko-KR" i="1" dirty="0" smtClean="0">
                    <a:latin typeface="Times New Roman" pitchFamily="18" charset="0"/>
                  </a:rPr>
                  <a:t>                                           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     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인 점에서의 자위</a:t>
                </a: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자계 주위인 </a:t>
                </a:r>
                <a:r>
                  <a:rPr lang="en-US" altLang="ko-KR" i="1" dirty="0" smtClean="0">
                    <a:latin typeface="맑은 고딕" pitchFamily="50" charset="-127"/>
                    <a:ea typeface="맑은 고딕" pitchFamily="50" charset="-127"/>
                  </a:rPr>
                  <a:t>a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 &lt;</a:t>
                </a:r>
                <a:r>
                  <a:rPr lang="en-US" altLang="ko-KR" i="1" dirty="0" smtClean="0">
                    <a:latin typeface="맑은 고딕" pitchFamily="50" charset="-127"/>
                    <a:ea typeface="맑은 고딕" pitchFamily="50" charset="-127"/>
                    <a:sym typeface="Symbol" pitchFamily="18" charset="2"/>
                  </a:rPr>
                  <a:t>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 &lt; </a:t>
                </a:r>
                <a:r>
                  <a:rPr lang="en-US" altLang="ko-KR" i="1" dirty="0" smtClean="0">
                    <a:latin typeface="맑은 고딕" pitchFamily="50" charset="-127"/>
                    <a:ea typeface="맑은 고딕" pitchFamily="50" charset="-127"/>
                  </a:rPr>
                  <a:t>b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영역에서 회전할 때 마다 </a:t>
                </a:r>
                <a:r>
                  <a:rPr lang="en-US" altLang="ko-KR" i="1" dirty="0" err="1" smtClean="0">
                    <a:latin typeface="맑은 고딕" pitchFamily="50" charset="-127"/>
                    <a:ea typeface="맑은 고딕" pitchFamily="50" charset="-127"/>
                  </a:rPr>
                  <a:t>V</a:t>
                </a:r>
                <a:r>
                  <a:rPr lang="en-US" altLang="ko-KR" i="1" baseline="-25000" dirty="0" err="1" smtClean="0">
                    <a:latin typeface="맑은 고딕" pitchFamily="50" charset="-127"/>
                    <a:ea typeface="맑은 고딕" pitchFamily="50" charset="-127"/>
                  </a:rPr>
                  <a:t>mp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 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는 증가한다는 것을 보여줌</a:t>
                </a: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r>
                  <a:rPr lang="en-US" altLang="ko-KR" i="1" dirty="0" err="1" smtClean="0">
                    <a:latin typeface="맑은 고딕" pitchFamily="50" charset="-127"/>
                    <a:ea typeface="맑은 고딕" pitchFamily="50" charset="-127"/>
                  </a:rPr>
                  <a:t>V</a:t>
                </a:r>
                <a:r>
                  <a:rPr lang="en-US" altLang="ko-KR" baseline="-25000" dirty="0" err="1" smtClean="0">
                    <a:latin typeface="맑은 고딕" pitchFamily="50" charset="-127"/>
                    <a:ea typeface="맑은 고딕" pitchFamily="50" charset="-127"/>
                  </a:rPr>
                  <a:t>mp</a:t>
                </a:r>
                <a:r>
                  <a:rPr lang="en-US" altLang="ko-KR" baseline="-25000" dirty="0" smtClean="0">
                    <a:latin typeface="맑은 고딕" pitchFamily="50" charset="-127"/>
                    <a:ea typeface="맑은 고딕" pitchFamily="50" charset="-127"/>
                  </a:rPr>
                  <a:t> 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는 다가 함수임</a:t>
                </a: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>
                  <a:defRPr/>
                </a:pPr>
                <a:r>
                  <a:rPr lang="ko-KR" altLang="en-US" sz="1600" dirty="0" err="1" smtClean="0">
                    <a:latin typeface="맑은 고딕" pitchFamily="50" charset="-127"/>
                    <a:ea typeface="맑은 고딕" pitchFamily="50" charset="-127"/>
                  </a:rPr>
                  <a:t>정전계</a:t>
                </a:r>
                <a:r>
                  <a:rPr lang="ko-KR" altLang="en-US" sz="1600" dirty="0" smtClean="0">
                    <a:latin typeface="맑은 고딕" pitchFamily="50" charset="-127"/>
                    <a:ea typeface="맑은 고딕" pitchFamily="50" charset="-127"/>
                  </a:rPr>
                  <a:t> 대비 자위가 다가 함수가 되는 이유</a:t>
                </a:r>
                <a:endParaRPr lang="en-US" altLang="ko-KR" sz="1600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r>
                  <a:rPr lang="ko-KR" altLang="en-US" dirty="0" smtClean="0">
                    <a:latin typeface="Times New Roman" pitchFamily="18" charset="0"/>
                    <a:sym typeface="Symbol" pitchFamily="18" charset="2"/>
                  </a:rPr>
                  <a:t></a:t>
                </a:r>
                <a:r>
                  <a:rPr lang="ko-KR" altLang="en-US" dirty="0" smtClean="0">
                    <a:latin typeface="Times New Roman" pitchFamily="18" charset="0"/>
                    <a:ea typeface="신명조"/>
                    <a:cs typeface="신명조"/>
                    <a:sym typeface="Symbol" pitchFamily="18" charset="2"/>
                  </a:rPr>
                  <a:t></a:t>
                </a:r>
                <a:r>
                  <a:rPr lang="en-US" altLang="ko-KR" dirty="0" smtClean="0">
                    <a:latin typeface="Times New Roman" pitchFamily="18" charset="0"/>
                  </a:rPr>
                  <a:t>E = 0 </a:t>
                </a:r>
                <a:r>
                  <a:rPr lang="ko-KR" altLang="en-US" dirty="0" smtClean="0"/>
                  <a:t>이고 ∮</a:t>
                </a:r>
                <a:r>
                  <a:rPr lang="en-US" altLang="ko-KR" dirty="0" smtClean="0">
                    <a:latin typeface="Times New Roman" pitchFamily="18" charset="0"/>
                  </a:rPr>
                  <a:t>E</a:t>
                </a:r>
                <a:r>
                  <a:rPr lang="en-US" altLang="ko-KR" dirty="0" smtClean="0"/>
                  <a:t> </a:t>
                </a:r>
                <a:r>
                  <a:rPr lang="en-US" altLang="ko-KR" dirty="0" smtClean="0">
                    <a:latin typeface="Times New Roman" pitchFamily="18" charset="0"/>
                    <a:cs typeface="Times New Roman" pitchFamily="18" charset="0"/>
                    <a:sym typeface="Symbol" pitchFamily="18" charset="2"/>
                  </a:rPr>
                  <a:t>•</a:t>
                </a:r>
                <a:r>
                  <a:rPr lang="en-US" altLang="ko-KR" dirty="0" smtClean="0"/>
                  <a:t> </a:t>
                </a:r>
                <a:r>
                  <a:rPr lang="en-US" altLang="ko-KR" dirty="0" err="1" smtClean="0">
                    <a:latin typeface="Times New Roman" pitchFamily="18" charset="0"/>
                  </a:rPr>
                  <a:t>dL</a:t>
                </a:r>
                <a:r>
                  <a:rPr lang="en-US" altLang="ko-KR" dirty="0" smtClean="0">
                    <a:latin typeface="Times New Roman" pitchFamily="18" charset="0"/>
                  </a:rPr>
                  <a:t> =0   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E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의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itchFamily="50" charset="-127"/>
                    <a:ea typeface="맑은 고딕" pitchFamily="50" charset="-127"/>
                  </a:rPr>
                  <a:t>선적분은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 적분경로와 무관 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:</a:t>
                </a:r>
              </a:p>
              <a:p>
                <a:pPr lvl="1">
                  <a:defRPr/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정상자계에서는 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J=0 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인 영역에서도 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  <a:sym typeface="Symbol" pitchFamily="18" charset="2"/>
                  </a:rPr>
                  <a:t>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  <a:cs typeface="신명조"/>
                    <a:sym typeface="Symbol" pitchFamily="18" charset="2"/>
                  </a:rPr>
                  <a:t>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H = 0 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그러나 </a:t>
                </a:r>
                <a:r>
                  <a:rPr lang="ko-KR" altLang="en-US" dirty="0" smtClean="0"/>
                  <a:t>∮</a:t>
                </a:r>
                <a:r>
                  <a:rPr lang="en-US" altLang="ko-KR" dirty="0" smtClean="0">
                    <a:latin typeface="Times New Roman" pitchFamily="18" charset="0"/>
                  </a:rPr>
                  <a:t>H</a:t>
                </a:r>
                <a:r>
                  <a:rPr lang="en-US" altLang="ko-KR" dirty="0" smtClean="0"/>
                  <a:t> </a:t>
                </a:r>
                <a:r>
                  <a:rPr lang="en-US" altLang="ko-KR" dirty="0" smtClean="0">
                    <a:latin typeface="Times New Roman" pitchFamily="18" charset="0"/>
                    <a:cs typeface="Times New Roman" pitchFamily="18" charset="0"/>
                    <a:sym typeface="Symbol" pitchFamily="18" charset="2"/>
                  </a:rPr>
                  <a:t>•</a:t>
                </a:r>
                <a:r>
                  <a:rPr lang="en-US" altLang="ko-KR" dirty="0" smtClean="0"/>
                  <a:t> </a:t>
                </a:r>
                <a:r>
                  <a:rPr lang="en-US" altLang="ko-KR" dirty="0" err="1" smtClean="0">
                    <a:latin typeface="Times New Roman" pitchFamily="18" charset="0"/>
                  </a:rPr>
                  <a:t>dL</a:t>
                </a:r>
                <a:r>
                  <a:rPr lang="en-US" altLang="ko-KR" dirty="0" smtClean="0">
                    <a:latin typeface="Times New Roman" pitchFamily="18" charset="0"/>
                  </a:rPr>
                  <a:t>  = </a:t>
                </a:r>
                <a:r>
                  <a:rPr lang="en-US" altLang="ko-KR" i="1" dirty="0" smtClean="0">
                    <a:latin typeface="Times New Roman" pitchFamily="18" charset="0"/>
                  </a:rPr>
                  <a:t>I</a:t>
                </a:r>
                <a:r>
                  <a:rPr lang="en-US" altLang="ko-KR" dirty="0" smtClean="0"/>
                  <a:t> </a:t>
                </a:r>
              </a:p>
              <a:p>
                <a:pPr lvl="1">
                  <a:defRPr/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전류주위를 </a:t>
                </a:r>
                <a:r>
                  <a:rPr lang="ko-KR" altLang="en-US" dirty="0" err="1" smtClean="0">
                    <a:latin typeface="맑은 고딕" pitchFamily="50" charset="-127"/>
                    <a:ea typeface="맑은 고딕" pitchFamily="50" charset="-127"/>
                  </a:rPr>
                  <a:t>한바퀴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 돌 때 마다 적분치가 </a:t>
                </a:r>
                <a:r>
                  <a:rPr lang="en-US" altLang="ko-KR" i="1" dirty="0" smtClean="0">
                    <a:latin typeface="맑은 고딕" pitchFamily="50" charset="-127"/>
                    <a:ea typeface="맑은 고딕" pitchFamily="50" charset="-127"/>
                  </a:rPr>
                  <a:t>I 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씩 증가 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  <a:sym typeface="Wingdings" pitchFamily="2" charset="2"/>
                  </a:rPr>
                  <a:t> 즉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  <a:sym typeface="Wingdings" pitchFamily="2" charset="2"/>
                  </a:rPr>
                  <a:t>,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 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다가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(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多價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) 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함수 </a:t>
                </a: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r>
                  <a:rPr lang="ko-KR" altLang="en-US" dirty="0" err="1" smtClean="0">
                    <a:latin typeface="맑은 고딕" pitchFamily="50" charset="-127"/>
                    <a:ea typeface="맑은 고딕" pitchFamily="50" charset="-127"/>
                  </a:rPr>
                  <a:t>적분로에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 둘러싸이는 전류가 없을 경우 </a:t>
                </a:r>
                <a:r>
                  <a:rPr lang="en-US" altLang="ko-KR" i="1" dirty="0" smtClean="0">
                    <a:latin typeface="맑은 고딕" pitchFamily="50" charset="-127"/>
                    <a:ea typeface="맑은 고딕" pitchFamily="50" charset="-127"/>
                  </a:rPr>
                  <a:t>I 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= 0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인 경우 위치에 대해 단가의 스칼라 자위로 정의 가능 </a:t>
                </a:r>
              </a:p>
              <a:p>
                <a:pPr lvl="1">
                  <a:defRPr/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그러나 일반적으로 지정된 적분경로에 대해 표현</a:t>
                </a: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정전위 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V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는 보존계이나 자위 </a:t>
                </a:r>
                <a:r>
                  <a:rPr lang="en-US" altLang="ko-KR" dirty="0" err="1" smtClean="0">
                    <a:latin typeface="맑은 고딕" pitchFamily="50" charset="-127"/>
                    <a:ea typeface="맑은 고딕" pitchFamily="50" charset="-127"/>
                  </a:rPr>
                  <a:t>Vm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은 비보존계이다</a:t>
                </a: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만약 위의 </a:t>
                </a:r>
                <a:r>
                  <a:rPr lang="ko-KR" altLang="en-US" dirty="0" err="1" smtClean="0">
                    <a:latin typeface="맑은 고딕" pitchFamily="50" charset="-127"/>
                    <a:ea typeface="맑은 고딕" pitchFamily="50" charset="-127"/>
                  </a:rPr>
                  <a:t>동축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 선로 문제에서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itchFamily="50" charset="-127"/>
                      </a:rPr>
                      <m:t>∅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itchFamily="50" charset="-127"/>
                      </a:rPr>
                      <m:t>=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itchFamily="50" charset="-127"/>
                      </a:rPr>
                      <m:t>𝜋</m:t>
                    </m:r>
                  </m:oMath>
                </a14:m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 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에 장벽을 세우고 이 장벽면을 통과하지 않으면</a:t>
                </a:r>
              </a:p>
              <a:p>
                <a:pPr lvl="1">
                  <a:defRPr/>
                </a:pP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mc:Choice>
        <mc:Fallback>
          <p:sp>
            <p:nvSpPr>
              <p:cNvPr id="4108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5" y="1052513"/>
                <a:ext cx="8786813" cy="5184775"/>
              </a:xfrm>
              <a:blipFill>
                <a:blip r:embed="rId3"/>
                <a:stretch>
                  <a:fillRect l="-139" t="-35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0482" name="Object 10"/>
          <p:cNvGraphicFramePr>
            <a:graphicFrameLocks noChangeAspect="1"/>
          </p:cNvGraphicFramePr>
          <p:nvPr/>
        </p:nvGraphicFramePr>
        <p:xfrm>
          <a:off x="8048625" y="1484313"/>
          <a:ext cx="1225550" cy="1189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8" name="Image" r:id="rId4" imgW="1951220" imgH="1893293" progId="">
                  <p:embed/>
                </p:oleObj>
              </mc:Choice>
              <mc:Fallback>
                <p:oleObj name="Image" r:id="rId4" imgW="1951220" imgH="1893293" progId="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48625" y="1484313"/>
                        <a:ext cx="1225550" cy="1189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3" name="Object 16"/>
          <p:cNvGraphicFramePr>
            <a:graphicFrameLocks noChangeAspect="1"/>
          </p:cNvGraphicFramePr>
          <p:nvPr/>
        </p:nvGraphicFramePr>
        <p:xfrm>
          <a:off x="1423988" y="1268413"/>
          <a:ext cx="2128837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9" name="Equation" r:id="rId6" imgW="1676160" imgH="393480" progId="Equation.3">
                  <p:embed/>
                </p:oleObj>
              </mc:Choice>
              <mc:Fallback>
                <p:oleObj name="Equation" r:id="rId6" imgW="1676160" imgH="39348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1268413"/>
                        <a:ext cx="2128837" cy="500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4" name="Object 17"/>
          <p:cNvGraphicFramePr>
            <a:graphicFrameLocks noChangeAspect="1"/>
          </p:cNvGraphicFramePr>
          <p:nvPr/>
        </p:nvGraphicFramePr>
        <p:xfrm>
          <a:off x="1352550" y="1773238"/>
          <a:ext cx="3008313" cy="496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0" name="Equation" r:id="rId8" imgW="2844720" imgH="469800" progId="Equation.3">
                  <p:embed/>
                </p:oleObj>
              </mc:Choice>
              <mc:Fallback>
                <p:oleObj name="Equation" r:id="rId8" imgW="2844720" imgH="4698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1773238"/>
                        <a:ext cx="3008313" cy="4968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5" name="Object 18"/>
          <p:cNvGraphicFramePr>
            <a:graphicFrameLocks noChangeAspect="1"/>
          </p:cNvGraphicFramePr>
          <p:nvPr/>
        </p:nvGraphicFramePr>
        <p:xfrm>
          <a:off x="6176963" y="2997200"/>
          <a:ext cx="1436687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1" name="Equation" r:id="rId10" imgW="1002960" imgH="330120" progId="Equation.3">
                  <p:embed/>
                </p:oleObj>
              </mc:Choice>
              <mc:Fallback>
                <p:oleObj name="Equation" r:id="rId10" imgW="1002960" imgH="33012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6963" y="2997200"/>
                        <a:ext cx="1436687" cy="474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6" name="Object 20"/>
          <p:cNvGraphicFramePr>
            <a:graphicFrameLocks noChangeAspect="1"/>
          </p:cNvGraphicFramePr>
          <p:nvPr/>
        </p:nvGraphicFramePr>
        <p:xfrm>
          <a:off x="1497013" y="4508500"/>
          <a:ext cx="1382712" cy="40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2" name="Equation" r:id="rId12" imgW="1130040" imgH="330120" progId="Equation.3">
                  <p:embed/>
                </p:oleObj>
              </mc:Choice>
              <mc:Fallback>
                <p:oleObj name="Equation" r:id="rId12" imgW="1130040" imgH="33012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4508500"/>
                        <a:ext cx="1382712" cy="404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7" name="Object 21"/>
          <p:cNvGraphicFramePr>
            <a:graphicFrameLocks noChangeAspect="1"/>
          </p:cNvGraphicFramePr>
          <p:nvPr/>
        </p:nvGraphicFramePr>
        <p:xfrm>
          <a:off x="1497013" y="5589588"/>
          <a:ext cx="2343150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3" name="Equation" r:id="rId14" imgW="2057400" imgH="469800" progId="Equation.3">
                  <p:embed/>
                </p:oleObj>
              </mc:Choice>
              <mc:Fallback>
                <p:oleObj name="Equation" r:id="rId14" imgW="2057400" imgH="4698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5589588"/>
                        <a:ext cx="2343150" cy="534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8" name="Object 22"/>
          <p:cNvGraphicFramePr>
            <a:graphicFrameLocks noChangeAspect="1"/>
          </p:cNvGraphicFramePr>
          <p:nvPr/>
        </p:nvGraphicFramePr>
        <p:xfrm>
          <a:off x="4521200" y="5589588"/>
          <a:ext cx="547688" cy="53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4" name="Equation" r:id="rId16" imgW="406080" imgH="393480" progId="Equation.3">
                  <p:embed/>
                </p:oleObj>
              </mc:Choice>
              <mc:Fallback>
                <p:oleObj name="Equation" r:id="rId16" imgW="406080" imgH="39348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1200" y="5589588"/>
                        <a:ext cx="547688" cy="530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9" name="Object 23"/>
          <p:cNvGraphicFramePr>
            <a:graphicFrameLocks noChangeAspect="1"/>
          </p:cNvGraphicFramePr>
          <p:nvPr/>
        </p:nvGraphicFramePr>
        <p:xfrm>
          <a:off x="5384800" y="5589588"/>
          <a:ext cx="838200" cy="534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5" name="Equation" r:id="rId18" imgW="736560" imgH="469800" progId="Equation.3">
                  <p:embed/>
                </p:oleObj>
              </mc:Choice>
              <mc:Fallback>
                <p:oleObj name="Equation" r:id="rId18" imgW="736560" imgH="4698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4800" y="5589588"/>
                        <a:ext cx="838200" cy="534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94" name="오른쪽 화살표 31"/>
          <p:cNvSpPr>
            <a:spLocks noChangeArrowheads="1"/>
          </p:cNvSpPr>
          <p:nvPr/>
        </p:nvSpPr>
        <p:spPr bwMode="auto">
          <a:xfrm>
            <a:off x="5097463" y="5805488"/>
            <a:ext cx="215900" cy="71437"/>
          </a:xfrm>
          <a:prstGeom prst="rightArrow">
            <a:avLst>
              <a:gd name="adj1" fmla="val 50000"/>
              <a:gd name="adj2" fmla="val 50371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7. 6 </a:t>
            </a:r>
            <a:r>
              <a:rPr lang="ko-KR" altLang="en-US" dirty="0" smtClean="0"/>
              <a:t>스칼라자위 및 벡터자위</a:t>
            </a:r>
          </a:p>
        </p:txBody>
      </p:sp>
      <p:sp>
        <p:nvSpPr>
          <p:cNvPr id="21523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3398BD1-6121-4C01-BF01-1AFD5DD27085}" type="slidenum">
              <a:rPr lang="ko-KR" altLang="en-US" smtClean="0"/>
              <a:pPr/>
              <a:t>18</a:t>
            </a:fld>
            <a:endParaRPr lang="en-US" altLang="ko-KR" smtClean="0"/>
          </a:p>
        </p:txBody>
      </p:sp>
      <p:sp>
        <p:nvSpPr>
          <p:cNvPr id="21524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08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5" y="1052513"/>
                <a:ext cx="8786813" cy="5184775"/>
              </a:xfrm>
            </p:spPr>
            <p:txBody>
              <a:bodyPr/>
              <a:lstStyle/>
              <a:p>
                <a:pPr marL="342900" lvl="1" indent="-342900">
                  <a:buClr>
                    <a:srgbClr val="CC0066"/>
                  </a:buClr>
                  <a:buFont typeface="굴림체" pitchFamily="49" charset="-127"/>
                  <a:buChar char="▣"/>
                  <a:defRPr/>
                </a:pPr>
                <a:r>
                  <a:rPr lang="ko-KR" altLang="en-US" sz="1600" dirty="0" smtClean="0">
                    <a:latin typeface="맑은 고딕" pitchFamily="50" charset="-127"/>
                    <a:ea typeface="맑은 고딕" pitchFamily="50" charset="-127"/>
                  </a:rPr>
                  <a:t>벡터자위 </a:t>
                </a:r>
                <a:r>
                  <a:rPr lang="en-US" altLang="ko-KR" sz="1600" dirty="0" smtClean="0">
                    <a:latin typeface="맑은 고딕" pitchFamily="50" charset="-127"/>
                    <a:ea typeface="맑은 고딕" pitchFamily="50" charset="-127"/>
                  </a:rPr>
                  <a:t>(A)</a:t>
                </a:r>
                <a:endParaRPr lang="ko-KR" altLang="en-US" sz="1600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A (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단위 </a:t>
                </a:r>
                <a:r>
                  <a:rPr lang="en-US" altLang="ko-KR" dirty="0" err="1" smtClean="0">
                    <a:latin typeface="맑은 고딕" pitchFamily="50" charset="-127"/>
                    <a:ea typeface="맑은 고딕" pitchFamily="50" charset="-127"/>
                  </a:rPr>
                  <a:t>Wb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/m)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를 알면 두 번 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curl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하여 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J 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도출 가능</a:t>
                </a: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미소 </a:t>
                </a:r>
                <a:r>
                  <a:rPr lang="ko-KR" altLang="en-US" dirty="0" err="1" smtClean="0">
                    <a:latin typeface="맑은 고딕" pitchFamily="50" charset="-127"/>
                    <a:ea typeface="맑은 고딕" pitchFamily="50" charset="-127"/>
                  </a:rPr>
                  <a:t>전류소에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 의한 벡터자위 </a:t>
                </a: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r>
                  <a:rPr lang="en-US" altLang="ko-KR" i="1" dirty="0" err="1" smtClean="0">
                    <a:latin typeface="맑은 고딕" pitchFamily="50" charset="-127"/>
                    <a:ea typeface="맑은 고딕" pitchFamily="50" charset="-127"/>
                  </a:rPr>
                  <a:t>d</a:t>
                </a:r>
                <a:r>
                  <a:rPr lang="en-US" altLang="ko-KR" dirty="0" err="1" smtClean="0">
                    <a:latin typeface="맑은 고딕" pitchFamily="50" charset="-127"/>
                    <a:ea typeface="맑은 고딕" pitchFamily="50" charset="-127"/>
                  </a:rPr>
                  <a:t>A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의 방향은 </a:t>
                </a:r>
                <a:r>
                  <a:rPr lang="en-US" altLang="ko-KR" i="1" dirty="0" err="1" smtClean="0">
                    <a:latin typeface="맑은 고딕" pitchFamily="50" charset="-127"/>
                    <a:ea typeface="맑은 고딕" pitchFamily="50" charset="-127"/>
                  </a:rPr>
                  <a:t>Id</a:t>
                </a:r>
                <a:r>
                  <a:rPr lang="en-US" altLang="ko-KR" dirty="0" err="1" smtClean="0">
                    <a:latin typeface="맑은 고딕" pitchFamily="50" charset="-127"/>
                    <a:ea typeface="맑은 고딕" pitchFamily="50" charset="-127"/>
                  </a:rPr>
                  <a:t>L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 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의 방향과 동일</a:t>
                </a:r>
              </a:p>
              <a:p>
                <a:pPr lvl="1">
                  <a:defRPr/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점 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(</a:t>
                </a:r>
                <a:r>
                  <a:rPr lang="en-US" altLang="ko-KR" i="1" dirty="0" smtClean="0">
                    <a:latin typeface="맑은 고딕" pitchFamily="50" charset="-127"/>
                    <a:ea typeface="맑은 고딕" pitchFamily="50" charset="-127"/>
                    <a:sym typeface="Symbol" pitchFamily="18" charset="2"/>
                  </a:rPr>
                  <a:t>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 , </a:t>
                </a:r>
                <a14:m>
                  <m:oMath xmlns:m="http://schemas.openxmlformats.org/officeDocument/2006/math">
                    <m:r>
                      <a:rPr lang="en-US" altLang="ko-KR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Symbol" pitchFamily="18" charset="2"/>
                      </a:rPr>
                      <m:t>∅</m:t>
                    </m:r>
                  </m:oMath>
                </a14:m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, </a:t>
                </a:r>
                <a:r>
                  <a:rPr lang="en-US" altLang="ko-KR" i="1" dirty="0" smtClean="0">
                    <a:latin typeface="맑은 고딕" pitchFamily="50" charset="-127"/>
                    <a:ea typeface="맑은 고딕" pitchFamily="50" charset="-127"/>
                  </a:rPr>
                  <a:t>z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)  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에서 </a:t>
                </a:r>
                <a:r>
                  <a:rPr lang="en-US" altLang="ko-KR" i="1" dirty="0" err="1" smtClean="0">
                    <a:latin typeface="맑은 고딕" pitchFamily="50" charset="-127"/>
                    <a:ea typeface="맑은 고딕" pitchFamily="50" charset="-127"/>
                  </a:rPr>
                  <a:t>d</a:t>
                </a:r>
                <a:r>
                  <a:rPr lang="en-US" altLang="ko-KR" dirty="0" err="1" smtClean="0">
                    <a:latin typeface="맑은 고딕" pitchFamily="50" charset="-127"/>
                    <a:ea typeface="맑은 고딕" pitchFamily="50" charset="-127"/>
                  </a:rPr>
                  <a:t>A</a:t>
                </a: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를 구하면</a:t>
                </a:r>
              </a:p>
              <a:p>
                <a:pPr lvl="1">
                  <a:defRPr/>
                </a:pP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전류가 흐르는 미소길이에 의한 벡터자위는 도체 내에서 전류가 흐르는 방향과 같다</a:t>
                </a:r>
                <a:r>
                  <a:rPr lang="en-US" altLang="ko-KR" dirty="0" smtClean="0">
                    <a:latin typeface="맑은 고딕" pitchFamily="50" charset="-127"/>
                    <a:ea typeface="맑은 고딕" pitchFamily="50" charset="-127"/>
                  </a:rPr>
                  <a:t>.</a:t>
                </a:r>
              </a:p>
              <a:p>
                <a:pPr lvl="1">
                  <a:defRPr/>
                </a:pPr>
                <a:r>
                  <a:rPr lang="ko-KR" altLang="en-US" dirty="0" smtClean="0">
                    <a:latin typeface="맑은 고딕" pitchFamily="50" charset="-127"/>
                    <a:ea typeface="맑은 고딕" pitchFamily="50" charset="-127"/>
                  </a:rPr>
                  <a:t>자계의 세기는</a:t>
                </a: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  <a:p>
                <a:pPr lvl="1">
                  <a:defRPr/>
                </a:pPr>
                <a:endParaRPr lang="en-US" altLang="ko-KR" dirty="0" smtClean="0">
                  <a:latin typeface="맑은 고딕" pitchFamily="50" charset="-127"/>
                  <a:ea typeface="맑은 고딕" pitchFamily="50" charset="-127"/>
                </a:endParaRPr>
              </a:p>
            </p:txBody>
          </p:sp>
        </mc:Choice>
        <mc:Fallback xmlns="">
          <p:sp>
            <p:nvSpPr>
              <p:cNvPr id="4108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5" y="1052513"/>
                <a:ext cx="8786813" cy="5184775"/>
              </a:xfrm>
              <a:blipFill rotWithShape="0">
                <a:blip r:embed="rId3"/>
                <a:stretch>
                  <a:fillRect l="-139" t="-35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1506" name="Object 10"/>
          <p:cNvGraphicFramePr>
            <a:graphicFrameLocks noChangeAspect="1"/>
          </p:cNvGraphicFramePr>
          <p:nvPr/>
        </p:nvGraphicFramePr>
        <p:xfrm>
          <a:off x="2216150" y="1412875"/>
          <a:ext cx="1279525" cy="298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78" name="Equation" r:id="rId4" imgW="927000" imgH="215640" progId="Equation.3">
                  <p:embed/>
                </p:oleObj>
              </mc:Choice>
              <mc:Fallback>
                <p:oleObj name="Equation" r:id="rId4" imgW="927000" imgH="21564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6150" y="1412875"/>
                        <a:ext cx="1279525" cy="298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Object 11"/>
          <p:cNvGraphicFramePr>
            <a:graphicFrameLocks noChangeAspect="1"/>
          </p:cNvGraphicFramePr>
          <p:nvPr/>
        </p:nvGraphicFramePr>
        <p:xfrm>
          <a:off x="1136650" y="1412875"/>
          <a:ext cx="823913" cy="246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79" name="Equation" r:id="rId6" imgW="596880" imgH="177480" progId="Equation.3">
                  <p:embed/>
                </p:oleObj>
              </mc:Choice>
              <mc:Fallback>
                <p:oleObj name="Equation" r:id="rId6" imgW="596880" imgH="17748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1412875"/>
                        <a:ext cx="823913" cy="246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8" name="Object 12"/>
          <p:cNvGraphicFramePr>
            <a:graphicFrameLocks noChangeAspect="1"/>
          </p:cNvGraphicFramePr>
          <p:nvPr/>
        </p:nvGraphicFramePr>
        <p:xfrm>
          <a:off x="3944938" y="1412875"/>
          <a:ext cx="914400" cy="25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80" name="Equation" r:id="rId8" imgW="647640" imgH="177480" progId="Equation.3">
                  <p:embed/>
                </p:oleObj>
              </mc:Choice>
              <mc:Fallback>
                <p:oleObj name="Equation" r:id="rId8" imgW="647640" imgH="17748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4938" y="1412875"/>
                        <a:ext cx="914400" cy="250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6" name="오른쪽 화살표 17"/>
          <p:cNvSpPr>
            <a:spLocks noChangeArrowheads="1"/>
          </p:cNvSpPr>
          <p:nvPr/>
        </p:nvSpPr>
        <p:spPr bwMode="auto">
          <a:xfrm>
            <a:off x="3584575" y="1484313"/>
            <a:ext cx="288925" cy="144462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21509" name="Object 13"/>
          <p:cNvGraphicFramePr>
            <a:graphicFrameLocks noChangeAspect="1"/>
          </p:cNvGraphicFramePr>
          <p:nvPr/>
        </p:nvGraphicFramePr>
        <p:xfrm>
          <a:off x="5168900" y="1268413"/>
          <a:ext cx="1516063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81" name="Equation" r:id="rId10" imgW="1206360" imgH="431640" progId="Equation.3">
                  <p:embed/>
                </p:oleObj>
              </mc:Choice>
              <mc:Fallback>
                <p:oleObj name="Equation" r:id="rId10" imgW="1206360" imgH="43164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8900" y="1268413"/>
                        <a:ext cx="1516063" cy="54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0" name="Object 14"/>
          <p:cNvGraphicFramePr>
            <a:graphicFrameLocks noChangeAspect="1"/>
          </p:cNvGraphicFramePr>
          <p:nvPr/>
        </p:nvGraphicFramePr>
        <p:xfrm>
          <a:off x="1136650" y="1628775"/>
          <a:ext cx="3200400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82" name="Equation" r:id="rId12" imgW="2577960" imgH="431640" progId="Equation.3">
                  <p:embed/>
                </p:oleObj>
              </mc:Choice>
              <mc:Fallback>
                <p:oleObj name="Equation" r:id="rId12" imgW="2577960" imgH="4316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1628775"/>
                        <a:ext cx="3200400" cy="536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1" name="Object 15"/>
          <p:cNvGraphicFramePr>
            <a:graphicFrameLocks noChangeAspect="1"/>
          </p:cNvGraphicFramePr>
          <p:nvPr/>
        </p:nvGraphicFramePr>
        <p:xfrm>
          <a:off x="1281113" y="2492375"/>
          <a:ext cx="1181100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83" name="Equation" r:id="rId14" imgW="977760" imgH="469800" progId="Equation.3">
                  <p:embed/>
                </p:oleObj>
              </mc:Choice>
              <mc:Fallback>
                <p:oleObj name="Equation" r:id="rId14" imgW="977760" imgH="4698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2492375"/>
                        <a:ext cx="1181100" cy="568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7" name="직사각형 21"/>
          <p:cNvSpPr>
            <a:spLocks noChangeArrowheads="1"/>
          </p:cNvSpPr>
          <p:nvPr/>
        </p:nvSpPr>
        <p:spPr bwMode="auto">
          <a:xfrm>
            <a:off x="4305300" y="2420938"/>
            <a:ext cx="46085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 sz="1400" i="1">
                <a:latin typeface="맑은 고딕" pitchFamily="50" charset="-127"/>
                <a:ea typeface="맑은 고딕" pitchFamily="50" charset="-127"/>
              </a:rPr>
              <a:t>R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선소 벡터 </a:t>
            </a:r>
            <a:r>
              <a:rPr lang="en-US" altLang="ko-KR" sz="1400" i="1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L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과 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를 구하고자 하는 점 사이의 거리</a:t>
            </a:r>
          </a:p>
        </p:txBody>
      </p:sp>
      <p:sp>
        <p:nvSpPr>
          <p:cNvPr id="21528" name="직사각형 22"/>
          <p:cNvSpPr>
            <a:spLocks noChangeArrowheads="1"/>
          </p:cNvSpPr>
          <p:nvPr/>
        </p:nvSpPr>
        <p:spPr bwMode="auto">
          <a:xfrm>
            <a:off x="4376738" y="2708275"/>
            <a:ext cx="38274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의 방향 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도체 내에서 전류 </a:t>
            </a:r>
            <a:r>
              <a:rPr lang="en-US" altLang="ko-KR" sz="1400" i="1">
                <a:latin typeface="맑은 고딕" pitchFamily="50" charset="-127"/>
                <a:ea typeface="맑은 고딕" pitchFamily="50" charset="-127"/>
              </a:rPr>
              <a:t>I 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의 방향과 동일</a:t>
            </a:r>
          </a:p>
        </p:txBody>
      </p:sp>
      <p:graphicFrame>
        <p:nvGraphicFramePr>
          <p:cNvPr id="21512" name="Object 16"/>
          <p:cNvGraphicFramePr>
            <a:graphicFrameLocks noChangeAspect="1"/>
          </p:cNvGraphicFramePr>
          <p:nvPr/>
        </p:nvGraphicFramePr>
        <p:xfrm>
          <a:off x="2649538" y="2492375"/>
          <a:ext cx="1143000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84" name="Equation" r:id="rId16" imgW="977760" imgH="469800" progId="Equation.3">
                  <p:embed/>
                </p:oleObj>
              </mc:Choice>
              <mc:Fallback>
                <p:oleObj name="Equation" r:id="rId16" imgW="977760" imgH="46980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9538" y="2492375"/>
                        <a:ext cx="1143000" cy="549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3" name="Object 17"/>
          <p:cNvGraphicFramePr>
            <a:graphicFrameLocks noChangeAspect="1"/>
          </p:cNvGraphicFramePr>
          <p:nvPr/>
        </p:nvGraphicFramePr>
        <p:xfrm>
          <a:off x="7400925" y="2997200"/>
          <a:ext cx="2122488" cy="149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85" name="Image" r:id="rId18" imgW="1951220" imgH="1371603" progId="">
                  <p:embed/>
                </p:oleObj>
              </mc:Choice>
              <mc:Fallback>
                <p:oleObj name="Image" r:id="rId18" imgW="1951220" imgH="1371603" progId="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00925" y="2997200"/>
                        <a:ext cx="2122488" cy="1492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4" name="Object 18"/>
          <p:cNvGraphicFramePr>
            <a:graphicFrameLocks noChangeAspect="1"/>
          </p:cNvGraphicFramePr>
          <p:nvPr/>
        </p:nvGraphicFramePr>
        <p:xfrm>
          <a:off x="4808538" y="3236913"/>
          <a:ext cx="1008062" cy="334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86" name="Equation" r:id="rId20" imgW="647640" imgH="215640" progId="Equation.3">
                  <p:embed/>
                </p:oleObj>
              </mc:Choice>
              <mc:Fallback>
                <p:oleObj name="Equation" r:id="rId20" imgW="647640" imgH="21564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8538" y="3236913"/>
                        <a:ext cx="1008062" cy="3349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5" name="Object 19"/>
          <p:cNvGraphicFramePr>
            <a:graphicFrameLocks noChangeAspect="1"/>
          </p:cNvGraphicFramePr>
          <p:nvPr/>
        </p:nvGraphicFramePr>
        <p:xfrm>
          <a:off x="6032500" y="3284538"/>
          <a:ext cx="1025525" cy="274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87" name="Equation" r:id="rId22" imgW="901440" imgH="241200" progId="Equation.3">
                  <p:embed/>
                </p:oleObj>
              </mc:Choice>
              <mc:Fallback>
                <p:oleObj name="Equation" r:id="rId22" imgW="901440" imgH="2412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2500" y="3284538"/>
                        <a:ext cx="1025525" cy="274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6" name="Object 20"/>
          <p:cNvGraphicFramePr>
            <a:graphicFrameLocks noChangeAspect="1"/>
          </p:cNvGraphicFramePr>
          <p:nvPr/>
        </p:nvGraphicFramePr>
        <p:xfrm>
          <a:off x="1352550" y="3933825"/>
          <a:ext cx="14160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88" name="Equation" r:id="rId24" imgW="1155600" imgH="469800" progId="Equation.3">
                  <p:embed/>
                </p:oleObj>
              </mc:Choice>
              <mc:Fallback>
                <p:oleObj name="Equation" r:id="rId24" imgW="1155600" imgH="4698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3933825"/>
                        <a:ext cx="1416050" cy="574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7" name="Object 21"/>
          <p:cNvGraphicFramePr>
            <a:graphicFrameLocks noChangeAspect="1"/>
          </p:cNvGraphicFramePr>
          <p:nvPr/>
        </p:nvGraphicFramePr>
        <p:xfrm>
          <a:off x="3224213" y="3860800"/>
          <a:ext cx="1631950" cy="642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89" name="Equation" r:id="rId26" imgW="1193760" imgH="469800" progId="Equation.3">
                  <p:embed/>
                </p:oleObj>
              </mc:Choice>
              <mc:Fallback>
                <p:oleObj name="Equation" r:id="rId26" imgW="1193760" imgH="4698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4213" y="3860800"/>
                        <a:ext cx="1631950" cy="642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8" name="Object 22"/>
          <p:cNvGraphicFramePr>
            <a:graphicFrameLocks noChangeAspect="1"/>
          </p:cNvGraphicFramePr>
          <p:nvPr/>
        </p:nvGraphicFramePr>
        <p:xfrm>
          <a:off x="4953000" y="4005263"/>
          <a:ext cx="654050" cy="300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90" name="Equation" r:id="rId28" imgW="609480" imgH="279360" progId="Equation.3">
                  <p:embed/>
                </p:oleObj>
              </mc:Choice>
              <mc:Fallback>
                <p:oleObj name="Equation" r:id="rId28" imgW="609480" imgH="27936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4005263"/>
                        <a:ext cx="654050" cy="300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9" name="Object 23"/>
          <p:cNvGraphicFramePr>
            <a:graphicFrameLocks noChangeAspect="1"/>
          </p:cNvGraphicFramePr>
          <p:nvPr/>
        </p:nvGraphicFramePr>
        <p:xfrm>
          <a:off x="5816600" y="4005263"/>
          <a:ext cx="668338" cy="300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91" name="Equation" r:id="rId30" imgW="622080" imgH="279360" progId="Equation.3">
                  <p:embed/>
                </p:oleObj>
              </mc:Choice>
              <mc:Fallback>
                <p:oleObj name="Equation" r:id="rId30" imgW="622080" imgH="27936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16600" y="4005263"/>
                        <a:ext cx="668338" cy="3000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20" name="Object 24"/>
          <p:cNvGraphicFramePr>
            <a:graphicFrameLocks noChangeAspect="1"/>
          </p:cNvGraphicFramePr>
          <p:nvPr/>
        </p:nvGraphicFramePr>
        <p:xfrm>
          <a:off x="1352550" y="4941888"/>
          <a:ext cx="4816475" cy="649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92" name="수식" r:id="rId32" imgW="3670200" imgH="495000" progId="Equation.3">
                  <p:embed/>
                </p:oleObj>
              </mc:Choice>
              <mc:Fallback>
                <p:oleObj name="수식" r:id="rId32" imgW="3670200" imgH="49500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4941888"/>
                        <a:ext cx="4816475" cy="6492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21" name="Object 25"/>
          <p:cNvGraphicFramePr>
            <a:graphicFrameLocks noChangeAspect="1"/>
          </p:cNvGraphicFramePr>
          <p:nvPr/>
        </p:nvGraphicFramePr>
        <p:xfrm>
          <a:off x="1352550" y="5589588"/>
          <a:ext cx="2674938" cy="49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93" name="수식" r:id="rId34" imgW="2133360" imgH="393480" progId="Equation.3">
                  <p:embed/>
                </p:oleObj>
              </mc:Choice>
              <mc:Fallback>
                <p:oleObj name="수식" r:id="rId34" imgW="2133360" imgH="39348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5589588"/>
                        <a:ext cx="2674938" cy="4937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7. 7 </a:t>
            </a:r>
            <a:r>
              <a:rPr lang="ko-KR" altLang="en-US" dirty="0" smtClean="0"/>
              <a:t>정상자계법칙의  유도</a:t>
            </a:r>
          </a:p>
        </p:txBody>
      </p:sp>
      <p:sp>
        <p:nvSpPr>
          <p:cNvPr id="22545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64DFB66-BAE8-4FDA-BAE4-6646655FF8B2}" type="slidenum">
              <a:rPr lang="ko-KR" altLang="en-US" smtClean="0"/>
              <a:pPr/>
              <a:t>19</a:t>
            </a:fld>
            <a:endParaRPr lang="en-US" altLang="ko-KR" smtClean="0"/>
          </a:p>
        </p:txBody>
      </p:sp>
      <p:sp>
        <p:nvSpPr>
          <p:cNvPr id="22546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22547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자계에 관한 관계식을 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를 이용하여 증명</a:t>
            </a: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x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,  y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,  z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)  :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전류소가 위치한 점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, (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x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y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i="1" smtClean="0">
                <a:latin typeface="맑은 고딕" pitchFamily="50" charset="-127"/>
                <a:ea typeface="맑은 고딕" pitchFamily="50" charset="-127"/>
              </a:rPr>
              <a:t>z</a:t>
            </a:r>
            <a:r>
              <a:rPr lang="en-US" altLang="ko-KR" baseline="-2500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 ) : A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를 계산하고자 하는 점 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2530" name="Object 18"/>
          <p:cNvGraphicFramePr>
            <a:graphicFrameLocks noChangeAspect="1"/>
          </p:cNvGraphicFramePr>
          <p:nvPr/>
        </p:nvGraphicFramePr>
        <p:xfrm>
          <a:off x="1136650" y="1341438"/>
          <a:ext cx="1143000" cy="465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68" name="Equation" r:id="rId3" imgW="1155600" imgH="469800" progId="Equation.3">
                  <p:embed/>
                </p:oleObj>
              </mc:Choice>
              <mc:Fallback>
                <p:oleObj name="Equation" r:id="rId3" imgW="1155600" imgH="4698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1341438"/>
                        <a:ext cx="1143000" cy="465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48" name="직사각형 25"/>
          <p:cNvSpPr>
            <a:spLocks noChangeArrowheads="1"/>
          </p:cNvSpPr>
          <p:nvPr/>
        </p:nvSpPr>
        <p:spPr bwMode="auto">
          <a:xfrm>
            <a:off x="2649538" y="1412875"/>
            <a:ext cx="10271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>
                <a:latin typeface="Times New Roman" pitchFamily="18" charset="0"/>
              </a:rPr>
              <a:t>B  =  </a:t>
            </a:r>
            <a:r>
              <a:rPr lang="en-US" altLang="ko-KR">
                <a:latin typeface="Symbol" pitchFamily="18" charset="2"/>
              </a:rPr>
              <a:t>m</a:t>
            </a:r>
            <a:r>
              <a:rPr lang="en-US" altLang="ko-KR" baseline="-25000">
                <a:latin typeface="Times New Roman" pitchFamily="18" charset="0"/>
              </a:rPr>
              <a:t>0</a:t>
            </a:r>
            <a:r>
              <a:rPr lang="en-US" altLang="ko-KR">
                <a:latin typeface="Times New Roman" pitchFamily="18" charset="0"/>
              </a:rPr>
              <a:t>H </a:t>
            </a:r>
            <a:endParaRPr lang="ko-KR" altLang="en-US"/>
          </a:p>
        </p:txBody>
      </p:sp>
      <p:sp>
        <p:nvSpPr>
          <p:cNvPr id="22549" name="직사각형 26"/>
          <p:cNvSpPr>
            <a:spLocks noChangeArrowheads="1"/>
          </p:cNvSpPr>
          <p:nvPr/>
        </p:nvSpPr>
        <p:spPr bwMode="auto">
          <a:xfrm>
            <a:off x="3800475" y="1412875"/>
            <a:ext cx="10366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>
                <a:latin typeface="Times New Roman" pitchFamily="18" charset="0"/>
                <a:ea typeface="신명조"/>
                <a:cs typeface="신명조"/>
                <a:sym typeface="Symbol" pitchFamily="18" charset="2"/>
              </a:rPr>
              <a:t>B =</a:t>
            </a:r>
            <a:r>
              <a:rPr lang="en-US" altLang="ko-K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altLang="ko-KR">
                <a:latin typeface="Times New Roman" pitchFamily="18" charset="0"/>
                <a:ea typeface="신명조"/>
                <a:cs typeface="신명조"/>
                <a:sym typeface="Symbol" pitchFamily="18" charset="2"/>
              </a:rPr>
              <a:t></a:t>
            </a:r>
            <a:r>
              <a:rPr lang="en-US" altLang="ko-KR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lang="en-US" altLang="ko-KR">
                <a:latin typeface="Times New Roman" pitchFamily="18" charset="0"/>
                <a:ea typeface="신명조"/>
                <a:cs typeface="신명조"/>
                <a:sym typeface="Symbol" pitchFamily="18" charset="2"/>
              </a:rPr>
              <a:t>A </a:t>
            </a:r>
            <a:endParaRPr lang="ko-KR" altLang="en-US"/>
          </a:p>
        </p:txBody>
      </p:sp>
      <p:graphicFrame>
        <p:nvGraphicFramePr>
          <p:cNvPr id="22531" name="Object 19"/>
          <p:cNvGraphicFramePr>
            <a:graphicFrameLocks noChangeAspect="1"/>
          </p:cNvGraphicFramePr>
          <p:nvPr/>
        </p:nvGraphicFramePr>
        <p:xfrm>
          <a:off x="5097463" y="1341438"/>
          <a:ext cx="1143000" cy="500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69" name="Equation" r:id="rId5" imgW="901440" imgH="393480" progId="Equation.3">
                  <p:embed/>
                </p:oleObj>
              </mc:Choice>
              <mc:Fallback>
                <p:oleObj name="Equation" r:id="rId5" imgW="901440" imgH="39348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97463" y="1341438"/>
                        <a:ext cx="1143000" cy="500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2550" name="Picture 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61288" y="1196975"/>
            <a:ext cx="1776412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2532" name="Object 20"/>
          <p:cNvGraphicFramePr>
            <a:graphicFrameLocks noChangeAspect="1"/>
          </p:cNvGraphicFramePr>
          <p:nvPr/>
        </p:nvGraphicFramePr>
        <p:xfrm>
          <a:off x="2936875" y="2349500"/>
          <a:ext cx="1219200" cy="284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70" name="Equation" r:id="rId8" imgW="927000" imgH="215640" progId="Equation.3">
                  <p:embed/>
                </p:oleObj>
              </mc:Choice>
              <mc:Fallback>
                <p:oleObj name="Equation" r:id="rId8" imgW="927000" imgH="21564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6875" y="2349500"/>
                        <a:ext cx="1219200" cy="284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3" name="Object 21"/>
          <p:cNvGraphicFramePr>
            <a:graphicFrameLocks noChangeAspect="1"/>
          </p:cNvGraphicFramePr>
          <p:nvPr/>
        </p:nvGraphicFramePr>
        <p:xfrm>
          <a:off x="1352550" y="2205038"/>
          <a:ext cx="1371600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71" name="Equation" r:id="rId10" imgW="1269720" imgH="520560" progId="Equation.3">
                  <p:embed/>
                </p:oleObj>
              </mc:Choice>
              <mc:Fallback>
                <p:oleObj name="Equation" r:id="rId10" imgW="1269720" imgH="52056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2205038"/>
                        <a:ext cx="1371600" cy="561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4" name="Object 22"/>
          <p:cNvGraphicFramePr>
            <a:graphicFrameLocks noChangeAspect="1"/>
          </p:cNvGraphicFramePr>
          <p:nvPr/>
        </p:nvGraphicFramePr>
        <p:xfrm>
          <a:off x="4232275" y="2349500"/>
          <a:ext cx="3373438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72" name="Equation" r:id="rId12" imgW="2565360" imgH="241200" progId="Equation.3">
                  <p:embed/>
                </p:oleObj>
              </mc:Choice>
              <mc:Fallback>
                <p:oleObj name="Equation" r:id="rId12" imgW="2565360" imgH="2412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2275" y="2349500"/>
                        <a:ext cx="3373438" cy="317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5" name="Object 24"/>
          <p:cNvGraphicFramePr>
            <a:graphicFrameLocks noChangeAspect="1"/>
          </p:cNvGraphicFramePr>
          <p:nvPr/>
        </p:nvGraphicFramePr>
        <p:xfrm>
          <a:off x="776288" y="2781300"/>
          <a:ext cx="6683375" cy="62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73" name="수식" r:id="rId14" imgW="5181480" imgH="482400" progId="Equation.3">
                  <p:embed/>
                </p:oleObj>
              </mc:Choice>
              <mc:Fallback>
                <p:oleObj name="수식" r:id="rId14" imgW="5181480" imgH="48240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6288" y="2781300"/>
                        <a:ext cx="6683375" cy="620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6" name="Object 25"/>
          <p:cNvGraphicFramePr>
            <a:graphicFrameLocks noChangeAspect="1"/>
          </p:cNvGraphicFramePr>
          <p:nvPr/>
        </p:nvGraphicFramePr>
        <p:xfrm>
          <a:off x="776288" y="3357563"/>
          <a:ext cx="7310437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74" name="수식" r:id="rId16" imgW="5740200" imgH="507960" progId="Equation.3">
                  <p:embed/>
                </p:oleObj>
              </mc:Choice>
              <mc:Fallback>
                <p:oleObj name="수식" r:id="rId16" imgW="5740200" imgH="50796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6288" y="3357563"/>
                        <a:ext cx="7310437" cy="647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7" name="Object 26"/>
          <p:cNvGraphicFramePr>
            <a:graphicFrameLocks noChangeAspect="1"/>
          </p:cNvGraphicFramePr>
          <p:nvPr/>
        </p:nvGraphicFramePr>
        <p:xfrm>
          <a:off x="7196138" y="3213100"/>
          <a:ext cx="2709862" cy="274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75" name="Equation" r:id="rId18" imgW="2133360" imgH="215640" progId="Equation.3">
                  <p:embed/>
                </p:oleObj>
              </mc:Choice>
              <mc:Fallback>
                <p:oleObj name="Equation" r:id="rId18" imgW="2133360" imgH="215640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96138" y="3213100"/>
                        <a:ext cx="2709862" cy="274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8" name="Object 27"/>
          <p:cNvGraphicFramePr>
            <a:graphicFrameLocks noChangeAspect="1"/>
          </p:cNvGraphicFramePr>
          <p:nvPr/>
        </p:nvGraphicFramePr>
        <p:xfrm>
          <a:off x="1042988" y="4005263"/>
          <a:ext cx="3878262" cy="68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76" name="수식" r:id="rId20" imgW="3162240" imgH="558720" progId="Equation.3">
                  <p:embed/>
                </p:oleObj>
              </mc:Choice>
              <mc:Fallback>
                <p:oleObj name="수식" r:id="rId20" imgW="3162240" imgH="558720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2988" y="4005263"/>
                        <a:ext cx="3878262" cy="6873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9" name="Object 28"/>
          <p:cNvGraphicFramePr>
            <a:graphicFrameLocks noChangeAspect="1"/>
          </p:cNvGraphicFramePr>
          <p:nvPr/>
        </p:nvGraphicFramePr>
        <p:xfrm>
          <a:off x="704850" y="4797425"/>
          <a:ext cx="5653088" cy="528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77" name="수식" r:id="rId22" imgW="4889160" imgH="457200" progId="Equation.3">
                  <p:embed/>
                </p:oleObj>
              </mc:Choice>
              <mc:Fallback>
                <p:oleObj name="수식" r:id="rId22" imgW="4889160" imgH="457200" progId="Equation.3">
                  <p:embed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850" y="4797425"/>
                        <a:ext cx="5653088" cy="528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40" name="Object 29"/>
          <p:cNvGraphicFramePr>
            <a:graphicFrameLocks noChangeAspect="1"/>
          </p:cNvGraphicFramePr>
          <p:nvPr/>
        </p:nvGraphicFramePr>
        <p:xfrm>
          <a:off x="6105525" y="4221163"/>
          <a:ext cx="2173288" cy="458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78" name="Equation" r:id="rId24" imgW="2044440" imgH="431640" progId="Equation.3">
                  <p:embed/>
                </p:oleObj>
              </mc:Choice>
              <mc:Fallback>
                <p:oleObj name="Equation" r:id="rId24" imgW="2044440" imgH="431640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525" y="4221163"/>
                        <a:ext cx="2173288" cy="4587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41" name="Object 30"/>
          <p:cNvGraphicFramePr>
            <a:graphicFrameLocks noChangeAspect="1"/>
          </p:cNvGraphicFramePr>
          <p:nvPr/>
        </p:nvGraphicFramePr>
        <p:xfrm>
          <a:off x="6753225" y="4797425"/>
          <a:ext cx="1919288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79" name="Equation" r:id="rId26" imgW="1562040" imgH="444240" progId="Equation.3">
                  <p:embed/>
                </p:oleObj>
              </mc:Choice>
              <mc:Fallback>
                <p:oleObj name="Equation" r:id="rId26" imgW="1562040" imgH="444240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53225" y="4797425"/>
                        <a:ext cx="1919288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42" name="Object 31"/>
          <p:cNvGraphicFramePr>
            <a:graphicFrameLocks noChangeAspect="1"/>
          </p:cNvGraphicFramePr>
          <p:nvPr/>
        </p:nvGraphicFramePr>
        <p:xfrm>
          <a:off x="776288" y="5445125"/>
          <a:ext cx="3359150" cy="557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80" name="Equation" r:id="rId28" imgW="2768400" imgH="457200" progId="Equation.3">
                  <p:embed/>
                </p:oleObj>
              </mc:Choice>
              <mc:Fallback>
                <p:oleObj name="Equation" r:id="rId28" imgW="2768400" imgH="45720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6288" y="5445125"/>
                        <a:ext cx="3359150" cy="557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51" name="직사각형 41"/>
          <p:cNvSpPr>
            <a:spLocks noChangeArrowheads="1"/>
          </p:cNvSpPr>
          <p:nvPr/>
        </p:nvSpPr>
        <p:spPr bwMode="auto">
          <a:xfrm>
            <a:off x="4448175" y="5589588"/>
            <a:ext cx="23939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1000"/>
              </a:spcBef>
              <a:spcAft>
                <a:spcPts val="1000"/>
              </a:spcAft>
            </a:pP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J</a:t>
            </a:r>
            <a:r>
              <a:rPr lang="en-US" altLang="ko-KR" sz="1400" baseline="-2500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sz="1400" i="1">
                <a:latin typeface="맑은 고딕" pitchFamily="50" charset="-127"/>
                <a:ea typeface="맑은 고딕" pitchFamily="50" charset="-127"/>
              </a:rPr>
              <a:t>dv</a:t>
            </a:r>
            <a:r>
              <a:rPr lang="en-US" altLang="ko-KR" sz="1400" baseline="-2500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을 </a:t>
            </a:r>
            <a:r>
              <a:rPr lang="en-US" altLang="ko-KR" sz="1400" i="1">
                <a:latin typeface="맑은 고딕" pitchFamily="50" charset="-127"/>
                <a:ea typeface="맑은 고딕" pitchFamily="50" charset="-127"/>
              </a:rPr>
              <a:t>I</a:t>
            </a:r>
            <a:r>
              <a:rPr lang="en-US" altLang="ko-KR" sz="1400" baseline="-2500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sz="1400" i="1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sz="1400">
                <a:latin typeface="맑은 고딕" pitchFamily="50" charset="-127"/>
                <a:ea typeface="맑은 고딕" pitchFamily="50" charset="-127"/>
              </a:rPr>
              <a:t>L</a:t>
            </a:r>
            <a:r>
              <a:rPr lang="en-US" altLang="ko-KR" sz="1400" baseline="-2500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400">
                <a:latin typeface="맑은 고딕" pitchFamily="50" charset="-127"/>
                <a:ea typeface="맑은 고딕" pitchFamily="50" charset="-127"/>
              </a:rPr>
              <a:t>으로 대체하면 </a:t>
            </a:r>
          </a:p>
        </p:txBody>
      </p:sp>
      <p:graphicFrame>
        <p:nvGraphicFramePr>
          <p:cNvPr id="22543" name="Object 32"/>
          <p:cNvGraphicFramePr>
            <a:graphicFrameLocks noChangeAspect="1"/>
          </p:cNvGraphicFramePr>
          <p:nvPr/>
        </p:nvGraphicFramePr>
        <p:xfrm>
          <a:off x="6897688" y="5516563"/>
          <a:ext cx="1422400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81" name="Equation" r:id="rId30" imgW="1180800" imgH="457200" progId="Equation.3">
                  <p:embed/>
                </p:oleObj>
              </mc:Choice>
              <mc:Fallback>
                <p:oleObj name="Equation" r:id="rId30" imgW="1180800" imgH="45720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97688" y="5516563"/>
                        <a:ext cx="1422400" cy="549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7. 7 </a:t>
            </a:r>
            <a:r>
              <a:rPr lang="ko-KR" altLang="en-US" dirty="0" smtClean="0"/>
              <a:t>정상자계법칙의  유도</a:t>
            </a:r>
          </a:p>
        </p:txBody>
      </p:sp>
      <p:sp>
        <p:nvSpPr>
          <p:cNvPr id="23572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8324D72-1FE2-400B-A1BD-D5EB6B64757E}" type="slidenum">
              <a:rPr lang="ko-KR" altLang="en-US" smtClean="0"/>
              <a:pPr/>
              <a:t>20</a:t>
            </a:fld>
            <a:endParaRPr lang="en-US" altLang="ko-KR" smtClean="0"/>
          </a:p>
        </p:txBody>
      </p:sp>
      <p:sp>
        <p:nvSpPr>
          <p:cNvPr id="23573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23574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자계에 관한 관계식을 </a:t>
            </a:r>
            <a:r>
              <a:rPr lang="en-US" altLang="ko-KR" sz="1600" smtClean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ko-KR" altLang="en-US" sz="1600" smtClean="0">
                <a:latin typeface="맑은 고딕" pitchFamily="50" charset="-127"/>
                <a:ea typeface="맑은 고딕" pitchFamily="50" charset="-127"/>
              </a:rPr>
              <a:t>를 이용하여 증명</a:t>
            </a:r>
          </a:p>
          <a:p>
            <a:pPr lvl="1"/>
            <a:r>
              <a:rPr lang="en-US" altLang="ko-KR" smtClean="0">
                <a:latin typeface="맑은 고딕" pitchFamily="50" charset="-127"/>
                <a:ea typeface="맑은 고딕" pitchFamily="50" charset="-127"/>
              </a:rPr>
              <a:t>Ampère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</a:rPr>
              <a:t>의 주회법칙의 미분형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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  <a:cs typeface="Times New Roman" pitchFamily="18" charset="0"/>
                <a:sym typeface="Symbol" pitchFamily="18" charset="2"/>
              </a:rPr>
              <a:t> </a:t>
            </a:r>
            <a:r>
              <a:rPr lang="ko-KR" altLang="en-US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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H =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cs typeface="Times New Roman" pitchFamily="18" charset="0"/>
                <a:sym typeface="Symbol" pitchFamily="18" charset="2"/>
              </a:rPr>
              <a:t>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J</a:t>
            </a:r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3554" name="Object 16"/>
          <p:cNvGraphicFramePr>
            <a:graphicFrameLocks noChangeAspect="1"/>
          </p:cNvGraphicFramePr>
          <p:nvPr/>
        </p:nvGraphicFramePr>
        <p:xfrm>
          <a:off x="1136650" y="1628775"/>
          <a:ext cx="2362200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43" name="Equation" r:id="rId3" imgW="1981080" imgH="431640" progId="Equation.3">
                  <p:embed/>
                </p:oleObj>
              </mc:Choice>
              <mc:Fallback>
                <p:oleObj name="Equation" r:id="rId3" imgW="1981080" imgH="43164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1628775"/>
                        <a:ext cx="2362200" cy="514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5" name="Object 17"/>
          <p:cNvGraphicFramePr>
            <a:graphicFrameLocks noChangeAspect="1"/>
          </p:cNvGraphicFramePr>
          <p:nvPr/>
        </p:nvGraphicFramePr>
        <p:xfrm>
          <a:off x="3729038" y="1700213"/>
          <a:ext cx="2209800" cy="290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44" name="Equation" r:id="rId5" imgW="1739880" imgH="228600" progId="Equation.3">
                  <p:embed/>
                </p:oleObj>
              </mc:Choice>
              <mc:Fallback>
                <p:oleObj name="Equation" r:id="rId5" imgW="1739880" imgH="2286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9038" y="1700213"/>
                        <a:ext cx="2209800" cy="2905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6" name="Object 18"/>
          <p:cNvGraphicFramePr>
            <a:graphicFrameLocks noChangeAspect="1"/>
          </p:cNvGraphicFramePr>
          <p:nvPr/>
        </p:nvGraphicFramePr>
        <p:xfrm>
          <a:off x="6392863" y="1628775"/>
          <a:ext cx="1949450" cy="474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45" name="Equation" r:id="rId7" imgW="1777680" imgH="431640" progId="Equation.3">
                  <p:embed/>
                </p:oleObj>
              </mc:Choice>
              <mc:Fallback>
                <p:oleObj name="Equation" r:id="rId7" imgW="1777680" imgH="43164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92863" y="1628775"/>
                        <a:ext cx="1949450" cy="474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75" name="오른쪽 화살표 27"/>
          <p:cNvSpPr>
            <a:spLocks noChangeArrowheads="1"/>
          </p:cNvSpPr>
          <p:nvPr/>
        </p:nvSpPr>
        <p:spPr bwMode="auto">
          <a:xfrm>
            <a:off x="5961063" y="1773238"/>
            <a:ext cx="287337" cy="142875"/>
          </a:xfrm>
          <a:prstGeom prst="rightArrow">
            <a:avLst>
              <a:gd name="adj1" fmla="val 50000"/>
              <a:gd name="adj2" fmla="val 50278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23557" name="Object 19"/>
          <p:cNvGraphicFramePr>
            <a:graphicFrameLocks noChangeAspect="1"/>
          </p:cNvGraphicFramePr>
          <p:nvPr/>
        </p:nvGraphicFramePr>
        <p:xfrm>
          <a:off x="1065213" y="2133600"/>
          <a:ext cx="3771900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46" name="Equation" r:id="rId9" imgW="3073320" imgH="939600" progId="Equation.3">
                  <p:embed/>
                </p:oleObj>
              </mc:Choice>
              <mc:Fallback>
                <p:oleObj name="Equation" r:id="rId9" imgW="3073320" imgH="9396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2133600"/>
                        <a:ext cx="3771900" cy="1150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8" name="Object 20"/>
          <p:cNvGraphicFramePr>
            <a:graphicFrameLocks noChangeAspect="1"/>
          </p:cNvGraphicFramePr>
          <p:nvPr/>
        </p:nvGraphicFramePr>
        <p:xfrm>
          <a:off x="4737100" y="2492375"/>
          <a:ext cx="2676525" cy="274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47" name="Equation" r:id="rId11" imgW="2108160" imgH="215640" progId="Equation.3">
                  <p:embed/>
                </p:oleObj>
              </mc:Choice>
              <mc:Fallback>
                <p:oleObj name="Equation" r:id="rId11" imgW="2108160" imgH="21564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7100" y="2492375"/>
                        <a:ext cx="2676525" cy="274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9" name="Object 21"/>
          <p:cNvGraphicFramePr>
            <a:graphicFrameLocks noChangeAspect="1"/>
          </p:cNvGraphicFramePr>
          <p:nvPr/>
        </p:nvGraphicFramePr>
        <p:xfrm>
          <a:off x="1136650" y="3357563"/>
          <a:ext cx="14478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48" name="Equation" r:id="rId13" imgW="1193760" imgH="888840" progId="Equation.3">
                  <p:embed/>
                </p:oleObj>
              </mc:Choice>
              <mc:Fallback>
                <p:oleObj name="Equation" r:id="rId13" imgW="1193760" imgH="88884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3357563"/>
                        <a:ext cx="1447800" cy="1079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0" name="Object 22"/>
          <p:cNvGraphicFramePr>
            <a:graphicFrameLocks noChangeAspect="1"/>
          </p:cNvGraphicFramePr>
          <p:nvPr/>
        </p:nvGraphicFramePr>
        <p:xfrm>
          <a:off x="2289175" y="3573463"/>
          <a:ext cx="1951038" cy="576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49" name="Equation" r:id="rId15" imgW="1460160" imgH="431640" progId="Equation.3">
                  <p:embed/>
                </p:oleObj>
              </mc:Choice>
              <mc:Fallback>
                <p:oleObj name="Equation" r:id="rId15" imgW="1460160" imgH="43164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9175" y="3573463"/>
                        <a:ext cx="1951038" cy="5762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1" name="Object 23"/>
          <p:cNvGraphicFramePr>
            <a:graphicFrameLocks noChangeAspect="1"/>
          </p:cNvGraphicFramePr>
          <p:nvPr/>
        </p:nvGraphicFramePr>
        <p:xfrm>
          <a:off x="4305300" y="3284538"/>
          <a:ext cx="5281613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50" name="수식" r:id="rId17" imgW="4660560" imgH="1015920" progId="Equation.3">
                  <p:embed/>
                </p:oleObj>
              </mc:Choice>
              <mc:Fallback>
                <p:oleObj name="수식" r:id="rId17" imgW="4660560" imgH="101592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300" y="3284538"/>
                        <a:ext cx="5281613" cy="12239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2" name="Object 25"/>
          <p:cNvGraphicFramePr>
            <a:graphicFrameLocks noChangeAspect="1"/>
          </p:cNvGraphicFramePr>
          <p:nvPr/>
        </p:nvGraphicFramePr>
        <p:xfrm>
          <a:off x="6892925" y="3933825"/>
          <a:ext cx="2489200" cy="560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51" name="수식" r:id="rId19" imgW="1917360" imgH="431640" progId="Equation.3">
                  <p:embed/>
                </p:oleObj>
              </mc:Choice>
              <mc:Fallback>
                <p:oleObj name="수식" r:id="rId19" imgW="1917360" imgH="43164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92925" y="3933825"/>
                        <a:ext cx="2489200" cy="560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3" name="Object 26"/>
          <p:cNvGraphicFramePr>
            <a:graphicFrameLocks noChangeAspect="1"/>
          </p:cNvGraphicFramePr>
          <p:nvPr/>
        </p:nvGraphicFramePr>
        <p:xfrm>
          <a:off x="1497013" y="4581525"/>
          <a:ext cx="2906712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52" name="수식" r:id="rId21" imgW="2603160" imgH="431640" progId="Equation.3">
                  <p:embed/>
                </p:oleObj>
              </mc:Choice>
              <mc:Fallback>
                <p:oleObj name="수식" r:id="rId21" imgW="2603160" imgH="431640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4581525"/>
                        <a:ext cx="2906712" cy="482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4" name="Object 27"/>
          <p:cNvGraphicFramePr>
            <a:graphicFrameLocks noChangeAspect="1"/>
          </p:cNvGraphicFramePr>
          <p:nvPr/>
        </p:nvGraphicFramePr>
        <p:xfrm>
          <a:off x="4881563" y="4581525"/>
          <a:ext cx="12446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53" name="Equation" r:id="rId23" imgW="1244520" imgH="469800" progId="Equation.3">
                  <p:embed/>
                </p:oleObj>
              </mc:Choice>
              <mc:Fallback>
                <p:oleObj name="Equation" r:id="rId23" imgW="1244520" imgH="469800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1563" y="4581525"/>
                        <a:ext cx="1244600" cy="469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5" name="Object 28"/>
          <p:cNvGraphicFramePr>
            <a:graphicFrameLocks noChangeAspect="1"/>
          </p:cNvGraphicFramePr>
          <p:nvPr/>
        </p:nvGraphicFramePr>
        <p:xfrm>
          <a:off x="6465888" y="4581525"/>
          <a:ext cx="10668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54" name="Equation" r:id="rId25" imgW="1066680" imgH="520560" progId="Equation.3">
                  <p:embed/>
                </p:oleObj>
              </mc:Choice>
              <mc:Fallback>
                <p:oleObj name="Equation" r:id="rId25" imgW="1066680" imgH="520560" progId="Equation.3">
                  <p:embed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65888" y="4581525"/>
                        <a:ext cx="1066800" cy="52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6" name="Object 29"/>
          <p:cNvGraphicFramePr>
            <a:graphicFrameLocks noChangeAspect="1"/>
          </p:cNvGraphicFramePr>
          <p:nvPr/>
        </p:nvGraphicFramePr>
        <p:xfrm>
          <a:off x="8266113" y="4581525"/>
          <a:ext cx="769937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55" name="수식" r:id="rId27" imgW="660240" imgH="431640" progId="Equation.3">
                  <p:embed/>
                </p:oleObj>
              </mc:Choice>
              <mc:Fallback>
                <p:oleObj name="수식" r:id="rId27" imgW="660240" imgH="431640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66113" y="4581525"/>
                        <a:ext cx="769937" cy="503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76" name="오른쪽 화살표 39"/>
          <p:cNvSpPr>
            <a:spLocks noChangeArrowheads="1"/>
          </p:cNvSpPr>
          <p:nvPr/>
        </p:nvSpPr>
        <p:spPr bwMode="auto">
          <a:xfrm>
            <a:off x="7689850" y="4724400"/>
            <a:ext cx="358775" cy="144463"/>
          </a:xfrm>
          <a:prstGeom prst="rightArrow">
            <a:avLst>
              <a:gd name="adj1" fmla="val 50000"/>
              <a:gd name="adj2" fmla="val 4967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23567" name="Object 30"/>
          <p:cNvGraphicFramePr>
            <a:graphicFrameLocks noChangeAspect="1"/>
          </p:cNvGraphicFramePr>
          <p:nvPr/>
        </p:nvGraphicFramePr>
        <p:xfrm>
          <a:off x="1352550" y="5157788"/>
          <a:ext cx="1003300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56" name="Equation" r:id="rId29" imgW="761760" imgH="431640" progId="Equation.3">
                  <p:embed/>
                </p:oleObj>
              </mc:Choice>
              <mc:Fallback>
                <p:oleObj name="Equation" r:id="rId29" imgW="761760" imgH="431640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5157788"/>
                        <a:ext cx="1003300" cy="568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68" name="Object 31"/>
          <p:cNvGraphicFramePr>
            <a:graphicFrameLocks noChangeAspect="1"/>
          </p:cNvGraphicFramePr>
          <p:nvPr/>
        </p:nvGraphicFramePr>
        <p:xfrm>
          <a:off x="2576513" y="5013325"/>
          <a:ext cx="1225550" cy="1008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57" name="Equation" r:id="rId31" imgW="927000" imgH="761760" progId="Equation.3">
                  <p:embed/>
                </p:oleObj>
              </mc:Choice>
              <mc:Fallback>
                <p:oleObj name="Equation" r:id="rId31" imgW="927000" imgH="76176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76513" y="5013325"/>
                        <a:ext cx="1225550" cy="1008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77" name="오른쪽 화살표 42"/>
          <p:cNvSpPr>
            <a:spLocks noChangeArrowheads="1"/>
          </p:cNvSpPr>
          <p:nvPr/>
        </p:nvSpPr>
        <p:spPr bwMode="auto">
          <a:xfrm>
            <a:off x="4089400" y="5445125"/>
            <a:ext cx="358775" cy="71438"/>
          </a:xfrm>
          <a:prstGeom prst="rightArrow">
            <a:avLst>
              <a:gd name="adj1" fmla="val 50000"/>
              <a:gd name="adj2" fmla="val 50222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23569" name="Object 32"/>
          <p:cNvGraphicFramePr>
            <a:graphicFrameLocks noChangeAspect="1"/>
          </p:cNvGraphicFramePr>
          <p:nvPr/>
        </p:nvGraphicFramePr>
        <p:xfrm>
          <a:off x="4592638" y="5300663"/>
          <a:ext cx="1143000" cy="31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58" name="Equation" r:id="rId33" imgW="977760" imgH="266400" progId="Equation.3">
                  <p:embed/>
                </p:oleObj>
              </mc:Choice>
              <mc:Fallback>
                <p:oleObj name="Equation" r:id="rId33" imgW="977760" imgH="26640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2638" y="5300663"/>
                        <a:ext cx="1143000" cy="3127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70" name="Object 33"/>
          <p:cNvGraphicFramePr>
            <a:graphicFrameLocks noChangeAspect="1"/>
          </p:cNvGraphicFramePr>
          <p:nvPr/>
        </p:nvGraphicFramePr>
        <p:xfrm>
          <a:off x="6176963" y="5229225"/>
          <a:ext cx="3098800" cy="522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859" name="Equation" r:id="rId35" imgW="2565360" imgH="431640" progId="Equation.3">
                  <p:embed/>
                </p:oleObj>
              </mc:Choice>
              <mc:Fallback>
                <p:oleObj name="Equation" r:id="rId35" imgW="2565360" imgH="431640" progId="Equation.3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6963" y="5229225"/>
                        <a:ext cx="3098800" cy="522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78" name="오른쪽 화살표 45"/>
          <p:cNvSpPr>
            <a:spLocks noChangeArrowheads="1"/>
          </p:cNvSpPr>
          <p:nvPr/>
        </p:nvSpPr>
        <p:spPr bwMode="auto">
          <a:xfrm>
            <a:off x="5816600" y="5373688"/>
            <a:ext cx="288925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41735</TotalTime>
  <Words>1534</Words>
  <Application>Microsoft Office PowerPoint</Application>
  <PresentationFormat>A4 용지(210x297mm)</PresentationFormat>
  <Paragraphs>434</Paragraphs>
  <Slides>20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15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5</vt:i4>
      </vt:variant>
      <vt:variant>
        <vt:lpstr>슬라이드 제목</vt:lpstr>
      </vt:variant>
      <vt:variant>
        <vt:i4>20</vt:i4>
      </vt:variant>
    </vt:vector>
  </HeadingPairs>
  <TitlesOfParts>
    <vt:vector size="41" baseType="lpstr">
      <vt:lpstr>╜┼╕φ┴╢</vt:lpstr>
      <vt:lpstr>½Å¸íÁ¶</vt:lpstr>
      <vt:lpstr>HY신명조</vt:lpstr>
      <vt:lpstr>굴림</vt:lpstr>
      <vt:lpstr>굴림체</vt:lpstr>
      <vt:lpstr>맑은 고딕</vt:lpstr>
      <vt:lpstr>바탕</vt:lpstr>
      <vt:lpstr>신명조</vt:lpstr>
      <vt:lpstr>중고딕</vt:lpstr>
      <vt:lpstr>휴먼고딕</vt:lpstr>
      <vt:lpstr>Arial</vt:lpstr>
      <vt:lpstr>Cambria Math</vt:lpstr>
      <vt:lpstr>Symbol</vt:lpstr>
      <vt:lpstr>Times New Roman</vt:lpstr>
      <vt:lpstr>Wingdings</vt:lpstr>
      <vt:lpstr>기본 디자인</vt:lpstr>
      <vt:lpstr>비트맵 이미지</vt:lpstr>
      <vt:lpstr>Image</vt:lpstr>
      <vt:lpstr>Equation</vt:lpstr>
      <vt:lpstr>수식</vt:lpstr>
      <vt:lpstr>Microsoft Equation 3.0</vt:lpstr>
      <vt:lpstr>7. 1 비오사바르 법칙</vt:lpstr>
      <vt:lpstr>7. 1 비오사바르 법칙</vt:lpstr>
      <vt:lpstr>7. 1 비오사바르 법칙</vt:lpstr>
      <vt:lpstr>7. 1 비오사바르 법칙</vt:lpstr>
      <vt:lpstr>7. 1 비오사바르 법칙</vt:lpstr>
      <vt:lpstr>7. 2 암페어(Ampere)의 주회법칙</vt:lpstr>
      <vt:lpstr>7. 2 암페어(Ampere)의 주회법칙</vt:lpstr>
      <vt:lpstr>7. 2 암페어(Ampere)의 주회법칙</vt:lpstr>
      <vt:lpstr>7. 3 벡터의 회전</vt:lpstr>
      <vt:lpstr>7. 3 벡터의 회전</vt:lpstr>
      <vt:lpstr>7. 3 벡터의 회전</vt:lpstr>
      <vt:lpstr>7. 4 스토크스(Stokes)의 정리</vt:lpstr>
      <vt:lpstr>7. 4 스토크스(Stokes)의 정리</vt:lpstr>
      <vt:lpstr>7. 5 자속과 자속밀도</vt:lpstr>
      <vt:lpstr>7. 5 자속과 자속밀도</vt:lpstr>
      <vt:lpstr>7. 6 스칼라자위 및 벡터자위</vt:lpstr>
      <vt:lpstr>7. 6 스칼라자위 및 벡터자위</vt:lpstr>
      <vt:lpstr>7. 6 스칼라자위 및 벡터자위</vt:lpstr>
      <vt:lpstr>7. 7 정상자계법칙의  유도</vt:lpstr>
      <vt:lpstr>7. 7 정상자계법칙의  유도</vt:lpstr>
    </vt:vector>
  </TitlesOfParts>
  <Company>시스템공학연구소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user</dc:creator>
  <cp:lastModifiedBy>user</cp:lastModifiedBy>
  <cp:revision>1687</cp:revision>
  <cp:lastPrinted>2001-01-04T08:41:07Z</cp:lastPrinted>
  <dcterms:created xsi:type="dcterms:W3CDTF">1998-07-27T04:31:16Z</dcterms:created>
  <dcterms:modified xsi:type="dcterms:W3CDTF">2021-10-14T01:53:12Z</dcterms:modified>
</cp:coreProperties>
</file>