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464" r:id="rId2"/>
    <p:sldId id="488" r:id="rId3"/>
    <p:sldId id="500" r:id="rId4"/>
    <p:sldId id="498" r:id="rId5"/>
    <p:sldId id="501" r:id="rId6"/>
    <p:sldId id="502" r:id="rId7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488"/>
            <p14:sldId id="500"/>
            <p14:sldId id="498"/>
            <p14:sldId id="501"/>
            <p14:sldId id="50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5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이차원 운동학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9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.1 </a:t>
            </a:r>
            <a:r>
              <a:rPr lang="ko-KR" altLang="en-US" dirty="0" smtClean="0"/>
              <a:t>변위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속도 및 가속도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53373"/>
                <a:ext cx="8642350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일차원 운동학과 같은 개념을 적용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변위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좌표계의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원점으로부터의 위치벡터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변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  <m:r>
                      <a:rPr lang="ko-KR" altLang="en-US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𝒓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𝒓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𝒓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시각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 때의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나중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위치벡터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𝒓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시각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일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때의 처음위치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점 사이의 최단거리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속도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velocity)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평균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속도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변위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num>
                      <m:den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걸린시간</m:t>
                        </m:r>
                      </m:den>
                    </m:f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1800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acc>
                      <m:accPr>
                        <m:chr m:val="̅"/>
                        <m:ctrlP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acc>
                    <m:r>
                      <a:rPr lang="en-US" altLang="ko-KR" sz="18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𝒓</m:t>
                        </m:r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𝒓</m:t>
                            </m:r>
                          </m:e>
                          <m:sub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sz="18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num>
                      <m:den>
                        <m:r>
                          <a:rPr lang="en-US" altLang="ko-KR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     SI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m/s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순간 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(Instantaneous velocity)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sz="18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180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num>
                          <m:den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𝒕</m:t>
                            </m:r>
                          </m:den>
                        </m:f>
                      </m:e>
                    </m:func>
                    <m:r>
                      <a:rPr lang="en-US" altLang="ko-KR" sz="18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</m:oMath>
                </a14:m>
                <a:endParaRPr lang="en-US" altLang="ko-KR" sz="1800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가속도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acceleration)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변한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 </a:t>
                </a:r>
                <a14:m>
                  <m:oMath xmlns:m="http://schemas.openxmlformats.org/officeDocument/2006/math">
                    <m:r>
                      <a:rPr lang="ko-KR" altLang="en-US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𝒐</m:t>
                        </m:r>
                      </m:sub>
                    </m:sSub>
                  </m:oMath>
                </a14:m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</m:acc>
                    <m:r>
                      <a:rPr lang="en-US" altLang="ko-KR" sz="18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sz="18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num>
                      <m:den>
                        <m:r>
                          <a:rPr lang="en-US" altLang="ko-KR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ko-KR" sz="18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속도의 변화와 같은 방향을 가리키는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SI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순간 가속도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(Instantaneous acceleration)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800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 </m:t>
                    </m:r>
                    <m:r>
                      <a:rPr lang="en-US" altLang="ko-KR" sz="18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sz="18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sz="18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180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ko-KR" sz="18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sz="18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num>
                          <m:den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𝒕</m:t>
                            </m:r>
                          </m:den>
                        </m:f>
                      </m:e>
                    </m:func>
                    <m:r>
                      <a:rPr lang="en-US" altLang="ko-KR" sz="18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</m:oMath>
                </a14:m>
                <a:endParaRPr lang="en-US" altLang="ko-KR" sz="1800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53373"/>
                <a:ext cx="8642350" cy="5083939"/>
              </a:xfrm>
              <a:blipFill rotWithShape="0">
                <a:blip r:embed="rId2"/>
                <a:stretch>
                  <a:fillRect l="-141" t="-3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1232" y="1153373"/>
            <a:ext cx="1666097" cy="223224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6616" y="3406559"/>
            <a:ext cx="2262991" cy="27667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3.2 </a:t>
            </a:r>
            <a:r>
              <a:rPr lang="ko-KR" altLang="en-US" dirty="0" smtClean="0"/>
              <a:t>이차원에서의 운동학 방정식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7173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642350" cy="4867275"/>
          </a:xfrm>
        </p:spPr>
        <p:txBody>
          <a:bodyPr/>
          <a:lstStyle/>
          <a:p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방향과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방향의 각각의 독립적인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일차원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운동을 고려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방향의 운동과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방향의 운동의 결합으로 표현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208" y="1125538"/>
            <a:ext cx="2232248" cy="266761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632" y="1797747"/>
            <a:ext cx="4234319" cy="13383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1242" y="3949496"/>
            <a:ext cx="3428409" cy="186075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842" y="3212976"/>
            <a:ext cx="5415383" cy="28567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3.2 </a:t>
            </a:r>
            <a:r>
              <a:rPr lang="ko-KR" altLang="en-US" dirty="0"/>
              <a:t>이차원에서의 운동학 방정식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3.1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우주선의 운동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시각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t=7.0 s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(a)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(b)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)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y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(c)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나중 속도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(a)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성분과 속도성분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22 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7.0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24 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7.0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+740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22 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24 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7.0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=+190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(b)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우주선의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y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성분과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속도성분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14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7.0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7.0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</m:d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39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14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7.0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98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(c)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결합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피타고라스 정리 이용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(190 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98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=210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속도벡터의 방향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tan</m:t>
                        </m:r>
                      </m:fName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func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den>
                        </m:f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98 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190 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=27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0512" y="1153373"/>
                <a:ext cx="8928992" cy="5083939"/>
              </a:xfrm>
              <a:blipFill rotWithShape="0">
                <a:blip r:embed="rId2"/>
                <a:stretch>
                  <a:fillRect l="-137" t="-3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6998" y="1700808"/>
            <a:ext cx="3019252" cy="216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7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3.3 </a:t>
            </a:r>
            <a:r>
              <a:rPr lang="ko-KR" altLang="en-US" dirty="0" smtClean="0"/>
              <a:t>포물선 운동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965383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이차원 운동의 보편적인 예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낙하하는 구호물품 상자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구호물품 상자가 땅에 닿는데 걸리는 시간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1050m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수직거리를 낙하하는데 걸리는 시간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수평방향과 수직방향의 운동은 독립적이다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으로부터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2(−1050)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− 9.8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=14.6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수평 또는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가속도가 없다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등속운동이다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초기속도는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수평방향의 초기 속도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=115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965383" cy="5111774"/>
              </a:xfrm>
              <a:blipFill rotWithShape="0">
                <a:blip r:embed="rId2"/>
                <a:stretch>
                  <a:fillRect l="-136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394" y="1143661"/>
            <a:ext cx="3265856" cy="255588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3177" y="3933056"/>
            <a:ext cx="3400347" cy="219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6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3.3 </a:t>
            </a:r>
            <a:r>
              <a:rPr lang="ko-KR" altLang="en-US" dirty="0" smtClean="0"/>
              <a:t>포물선 운동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965383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킥오프의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높이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공기의 저항을 무시하고 공이 도달하는 최대 높이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 ?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포물선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운동의 수직 부분의 특성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𝜃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22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den>
                        </m:f>
                      </m:e>
                    </m:d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sin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=+14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최대 높이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H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에서의 수직속도는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(0  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14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2(−9.80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)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=+10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3.4 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킥오프의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체공시간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지면에서 출발하여 지면으로 다시 돌아오기 때문에 수직방향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y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방향의 변위는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을  이용  </a:t>
                </a:r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14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(−9.80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)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14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−9.80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             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14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−9.80 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=0,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t=2.9s 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혹은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t=0            </a:t>
                </a:r>
              </a:p>
              <a:p>
                <a:pPr lvl="1"/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965383" cy="5111774"/>
              </a:xfrm>
              <a:blipFill>
                <a:blip r:embed="rId2"/>
                <a:stretch>
                  <a:fillRect l="-136" t="-358" r="-394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600" y="4509120"/>
            <a:ext cx="5256584" cy="1652321"/>
          </a:xfrm>
          <a:prstGeom prst="rect">
            <a:avLst/>
          </a:prstGeom>
        </p:spPr>
      </p:pic>
      <p:sp>
        <p:nvSpPr>
          <p:cNvPr id="3" name="오른쪽 화살표 2"/>
          <p:cNvSpPr/>
          <p:nvPr/>
        </p:nvSpPr>
        <p:spPr bwMode="auto">
          <a:xfrm>
            <a:off x="4304928" y="4149080"/>
            <a:ext cx="287710" cy="14401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047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3.3 </a:t>
            </a:r>
            <a:r>
              <a:rPr lang="ko-KR" altLang="en-US" dirty="0" smtClean="0"/>
              <a:t>포물선 운동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965383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3.6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홈런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공기의 저항을 무시하고 공이 배트를 떠나는 처음 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처음 속도의 크기와 방향을 결정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𝑦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𝑥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공기저항을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무시하므로 수평성분은 등속운동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36 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b="0" i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cos</m:t>
                        </m:r>
                      </m:fName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28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=+32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+2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−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e>
                    </m:rad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[(−36</m:t>
                            </m:r>
                            <m:func>
                              <m:func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 b="0" i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28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°)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]</m:t>
                                </m:r>
                              </m:e>
                            </m:func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−2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(−9.80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)(7.5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=+21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𝑥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𝑦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(32 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21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=38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𝑦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𝑥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21 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32 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=33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965383" cy="5111774"/>
              </a:xfrm>
              <a:blipFill rotWithShape="0">
                <a:blip r:embed="rId2"/>
                <a:stretch>
                  <a:fillRect l="-136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오른쪽 화살표 2"/>
          <p:cNvSpPr/>
          <p:nvPr/>
        </p:nvSpPr>
        <p:spPr bwMode="auto">
          <a:xfrm>
            <a:off x="3008784" y="2708920"/>
            <a:ext cx="287710" cy="14401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261" y="4221088"/>
            <a:ext cx="5969295" cy="190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27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29269</TotalTime>
  <Words>151</Words>
  <Application>Microsoft Office PowerPoint</Application>
  <PresentationFormat>A4 용지(210x297mm)</PresentationFormat>
  <Paragraphs>87</Paragraphs>
  <Slides>6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6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3.1 변위, 속도 및 가속도</vt:lpstr>
      <vt:lpstr>3.2 이차원에서의 운동학 방정식</vt:lpstr>
      <vt:lpstr>3.2 이차원에서의 운동학 방정식</vt:lpstr>
      <vt:lpstr>3.3 포물선 운동</vt:lpstr>
      <vt:lpstr>3.3 포물선 운동</vt:lpstr>
      <vt:lpstr>3.3 포물선 운동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963</cp:revision>
  <cp:lastPrinted>2001-01-04T08:41:07Z</cp:lastPrinted>
  <dcterms:created xsi:type="dcterms:W3CDTF">1998-07-27T04:31:16Z</dcterms:created>
  <dcterms:modified xsi:type="dcterms:W3CDTF">2020-04-17T04:45:07Z</dcterms:modified>
</cp:coreProperties>
</file>